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5"/>
  </p:notesMasterIdLst>
  <p:handoutMasterIdLst>
    <p:handoutMasterId r:id="rId16"/>
  </p:handoutMasterIdLst>
  <p:sldIdLst>
    <p:sldId id="2596" r:id="rId2"/>
    <p:sldId id="2540" r:id="rId3"/>
    <p:sldId id="2565" r:id="rId4"/>
    <p:sldId id="2567" r:id="rId5"/>
    <p:sldId id="2597" r:id="rId6"/>
    <p:sldId id="2598" r:id="rId7"/>
    <p:sldId id="2599" r:id="rId8"/>
    <p:sldId id="2600" r:id="rId9"/>
    <p:sldId id="2602" r:id="rId10"/>
    <p:sldId id="2601" r:id="rId11"/>
    <p:sldId id="2603" r:id="rId12"/>
    <p:sldId id="2604" r:id="rId13"/>
    <p:sldId id="2605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2" pos="3840" userDrawn="1">
          <p15:clr>
            <a:srgbClr val="A4A3A4"/>
          </p15:clr>
        </p15:guide>
        <p15:guide id="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Author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5DAAB0"/>
    <a:srgbClr val="3B7579"/>
    <a:srgbClr val="AAD3D6"/>
    <a:srgbClr val="418287"/>
    <a:srgbClr val="DFE3E9"/>
    <a:srgbClr val="1F1F26"/>
    <a:srgbClr val="D6DBE2"/>
    <a:srgbClr val="CCD2DA"/>
    <a:srgbClr val="BBC3C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3C2FFA5D-87B4-456A-9821-1D502468CF0F}" styleName="Themed Style 1 - Accent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284E427A-3D55-4303-BF80-6455036E1DE7}" styleName="Themed Style 1 - Accent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72833802-FEF1-4C79-8D5D-14CF1EAF98D9}" styleName="Light Style 2 - Accent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</a:tcStyle>
    </a:band1H>
    <a:band1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1V>
    <a:band2V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2"/>
        </a:fillRef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80" autoAdjust="0"/>
    <p:restoredTop sz="95280" autoAdjust="0"/>
  </p:normalViewPr>
  <p:slideViewPr>
    <p:cSldViewPr snapToGrid="0" snapToObjects="1" showGuides="1">
      <p:cViewPr varScale="1">
        <p:scale>
          <a:sx n="67" d="100"/>
          <a:sy n="67" d="100"/>
        </p:scale>
        <p:origin x="568" y="32"/>
      </p:cViewPr>
      <p:guideLst>
        <p:guide pos="3840"/>
        <p:guide orient="horz" pos="2160"/>
      </p:guideLst>
    </p:cSldViewPr>
  </p:slideViewPr>
  <p:outlineViewPr>
    <p:cViewPr>
      <p:scale>
        <a:sx n="33" d="100"/>
        <a:sy n="33" d="100"/>
      </p:scale>
      <p:origin x="0" y="-44142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-5136"/>
    </p:cViewPr>
  </p:sorterViewPr>
  <p:notesViewPr>
    <p:cSldViewPr snapToGrid="0" snapToObjects="1">
      <p:cViewPr varScale="1">
        <p:scale>
          <a:sx n="60" d="100"/>
          <a:sy n="60" d="100"/>
        </p:scale>
        <p:origin x="3187" y="4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handoutMaster" Target="handoutMasters/handoutMaster1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92018837-64B5-4E20-83A5-89B993CB3C9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9C2A4FB-A56B-4413-A08B-0E9894B98B41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248B25D-8766-427E-8C9E-4845048D8DFC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3977F36-950D-4655-BC4A-F80BE1DBF7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6C246FD-229D-4B04-9855-212AD8D784A9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DA8A28B-0568-4092-BB1A-13C9B073E3A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05250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jpeg>
</file>

<file path=ppt/media/image3.jpeg>
</file>

<file path=ppt/media/image4.jpeg>
</file>

<file path=ppt/media/image5.jpe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26F439B-391B-4B41-826A-951FCF412C34}" type="datetimeFigureOut">
              <a:rPr lang="en-US" smtClean="0"/>
              <a:t>9/10/2020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CFA0038-7055-434C-B6C4-B8C69565C60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086414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46185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B940F57-02B1-4B56-8BA7-24557BFCBB01}"/>
              </a:ext>
            </a:extLst>
          </p:cNvPr>
          <p:cNvSpPr/>
          <p:nvPr userDrawn="1"/>
        </p:nvSpPr>
        <p:spPr>
          <a:xfrm>
            <a:off x="0" y="4622800"/>
            <a:ext cx="12192000" cy="22309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5037721"/>
            <a:ext cx="9575801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6125744"/>
            <a:ext cx="9575800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2079137" y="4855144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3994676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4769712" y="3138616"/>
            <a:ext cx="7422288" cy="321275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14413" y="4304207"/>
            <a:ext cx="6439156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14413" y="5505120"/>
            <a:ext cx="6439155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208815" y="4226947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356504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2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0" y="4387695"/>
            <a:ext cx="12192000" cy="2196780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0821" y="4395670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2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337164" y="4387695"/>
            <a:ext cx="4527458" cy="2196780"/>
          </a:xfrm>
          <a:noFill/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3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337163" y="4742580"/>
            <a:ext cx="1" cy="1494984"/>
          </a:xfrm>
          <a:prstGeom prst="line">
            <a:avLst/>
          </a:prstGeom>
          <a:ln w="762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9341788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8634413" y="812800"/>
            <a:ext cx="3557587" cy="52324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155313" y="879710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155313" y="195615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155313" y="303260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155313" y="410904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155313" y="518549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4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791782" y="3899540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2260604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61244" y="2225040"/>
            <a:ext cx="4536079" cy="463296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5121031" y="2055335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21031" y="278244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5121031" y="4352427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5121031" y="356743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5121031" y="5137415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9504301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1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264877" y="0"/>
            <a:ext cx="5927124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471529" y="2348736"/>
            <a:ext cx="4294206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471529" y="3075850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71529" y="4645828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471529" y="3860839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71529" y="5430816"/>
            <a:ext cx="4294206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4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dirty="0"/>
              <a:t>Click to edit Master </a:t>
            </a:r>
            <a:br>
              <a:rPr lang="en-US" dirty="0"/>
            </a:br>
            <a:r>
              <a:rPr lang="en-US" dirty="0"/>
              <a:t>text styles</a:t>
            </a:r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E2F3CED5-D6C7-4A0B-B731-FDB78F4E3341}"/>
              </a:ext>
            </a:extLst>
          </p:cNvPr>
          <p:cNvSpPr/>
          <p:nvPr userDrawn="1"/>
        </p:nvSpPr>
        <p:spPr>
          <a:xfrm>
            <a:off x="353385" y="0"/>
            <a:ext cx="4572513" cy="2059305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1560255" y="445140"/>
            <a:ext cx="0" cy="1930310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95100" y="192385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bg1"/>
                </a:solidFill>
                <a:latin typeface="+mj-lt"/>
              </a:defRPr>
            </a:lvl1pPr>
          </a:lstStyle>
          <a:p>
            <a:pPr marL="0" lvl="0"/>
            <a:r>
              <a:rPr lang="en-US" dirty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257341286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icture Placeholder 28" title="Decorative">
            <a:extLst>
              <a:ext uri="{FF2B5EF4-FFF2-40B4-BE49-F238E27FC236}">
                <a16:creationId xmlns:a16="http://schemas.microsoft.com/office/drawing/2014/main" id="{AA648B5A-E380-4E42-882E-71EBF6838E22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1" y="0"/>
            <a:ext cx="4910666" cy="6858000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" name="Rectangle 2" title="Decorative"/>
          <p:cNvSpPr/>
          <p:nvPr userDrawn="1"/>
        </p:nvSpPr>
        <p:spPr>
          <a:xfrm>
            <a:off x="4910667" y="0"/>
            <a:ext cx="1174045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32" name="Text Placeholder 30">
            <a:extLst>
              <a:ext uri="{FF2B5EF4-FFF2-40B4-BE49-F238E27FC236}">
                <a16:creationId xmlns:a16="http://schemas.microsoft.com/office/drawing/2014/main" id="{A0A47E85-3BCA-460F-8AB1-52D89AC152B5}"/>
              </a:ext>
            </a:extLst>
          </p:cNvPr>
          <p:cNvSpPr>
            <a:spLocks noGrp="1"/>
          </p:cNvSpPr>
          <p:nvPr>
            <p:ph type="body" sz="quarter" idx="11" hasCustomPrompt="1"/>
          </p:nvPr>
        </p:nvSpPr>
        <p:spPr>
          <a:xfrm>
            <a:off x="6295131" y="879710"/>
            <a:ext cx="4801847" cy="755650"/>
          </a:xfrm>
        </p:spPr>
        <p:txBody>
          <a:bodyPr anchor="ctr">
            <a:normAutofit/>
          </a:bodyPr>
          <a:lstStyle>
            <a:lvl1pPr marL="0" indent="0"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3" name="Text Placeholder 30">
            <a:extLst>
              <a:ext uri="{FF2B5EF4-FFF2-40B4-BE49-F238E27FC236}">
                <a16:creationId xmlns:a16="http://schemas.microsoft.com/office/drawing/2014/main" id="{D357C748-EEC9-489A-BCC6-CA3A91E3F2A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6295131" y="195615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4" name="Text Placeholder 30">
            <a:extLst>
              <a:ext uri="{FF2B5EF4-FFF2-40B4-BE49-F238E27FC236}">
                <a16:creationId xmlns:a16="http://schemas.microsoft.com/office/drawing/2014/main" id="{59136E3C-98E8-457D-ABD1-BA278DBB491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295131" y="303260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5" name="Text Placeholder 30">
            <a:extLst>
              <a:ext uri="{FF2B5EF4-FFF2-40B4-BE49-F238E27FC236}">
                <a16:creationId xmlns:a16="http://schemas.microsoft.com/office/drawing/2014/main" id="{3F9938E0-7CFD-4C1C-88B0-388D25B8B1B8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6295131" y="4109045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6" name="Text Placeholder 30">
            <a:extLst>
              <a:ext uri="{FF2B5EF4-FFF2-40B4-BE49-F238E27FC236}">
                <a16:creationId xmlns:a16="http://schemas.microsoft.com/office/drawing/2014/main" id="{D274E9A2-3272-442A-A247-A383255C45F7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5131" y="5185490"/>
            <a:ext cx="4801847" cy="755650"/>
          </a:xfrm>
        </p:spPr>
        <p:txBody>
          <a:bodyPr anchor="ctr">
            <a:normAutofit/>
          </a:bodyPr>
          <a:lstStyle>
            <a:lvl1pPr marL="0" indent="0">
              <a:spcBef>
                <a:spcPts val="0"/>
              </a:spcBef>
              <a:buNone/>
              <a:defRPr sz="1600">
                <a:solidFill>
                  <a:schemeClr val="tx2"/>
                </a:solidFill>
                <a:latin typeface="+mn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Click to edit Master </a:t>
            </a:r>
            <a:br>
              <a:rPr lang="en-US" noProof="0"/>
            </a:br>
            <a:r>
              <a:rPr lang="en-US" noProof="0"/>
              <a:t>text styles</a:t>
            </a:r>
          </a:p>
        </p:txBody>
      </p:sp>
      <p:sp>
        <p:nvSpPr>
          <p:cNvPr id="37" name="Text Placeholder 30">
            <a:extLst>
              <a:ext uri="{FF2B5EF4-FFF2-40B4-BE49-F238E27FC236}">
                <a16:creationId xmlns:a16="http://schemas.microsoft.com/office/drawing/2014/main" id="{2D435A30-7C8E-4847-B027-91CBFA15922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5084074" y="87971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1</a:t>
            </a:r>
          </a:p>
        </p:txBody>
      </p:sp>
      <p:sp>
        <p:nvSpPr>
          <p:cNvPr id="38" name="Text Placeholder 30">
            <a:extLst>
              <a:ext uri="{FF2B5EF4-FFF2-40B4-BE49-F238E27FC236}">
                <a16:creationId xmlns:a16="http://schemas.microsoft.com/office/drawing/2014/main" id="{819BB324-34C6-4FF7-8780-D294AC6EC5A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5084074" y="195615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2</a:t>
            </a:r>
          </a:p>
        </p:txBody>
      </p:sp>
      <p:sp>
        <p:nvSpPr>
          <p:cNvPr id="39" name="Text Placeholder 30">
            <a:extLst>
              <a:ext uri="{FF2B5EF4-FFF2-40B4-BE49-F238E27FC236}">
                <a16:creationId xmlns:a16="http://schemas.microsoft.com/office/drawing/2014/main" id="{43B3C496-FB0A-4924-A341-696D17E2D9C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5084074" y="303260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3</a:t>
            </a:r>
          </a:p>
        </p:txBody>
      </p:sp>
      <p:sp>
        <p:nvSpPr>
          <p:cNvPr id="40" name="Text Placeholder 30">
            <a:extLst>
              <a:ext uri="{FF2B5EF4-FFF2-40B4-BE49-F238E27FC236}">
                <a16:creationId xmlns:a16="http://schemas.microsoft.com/office/drawing/2014/main" id="{FEACD5FF-800E-4BB0-82F3-2E0AEF1215D5}"/>
              </a:ext>
            </a:extLst>
          </p:cNvPr>
          <p:cNvSpPr>
            <a:spLocks noGrp="1"/>
          </p:cNvSpPr>
          <p:nvPr>
            <p:ph type="body" sz="quarter" idx="20" hasCustomPrompt="1"/>
          </p:nvPr>
        </p:nvSpPr>
        <p:spPr>
          <a:xfrm>
            <a:off x="5084074" y="4109045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4</a:t>
            </a:r>
          </a:p>
        </p:txBody>
      </p:sp>
      <p:sp>
        <p:nvSpPr>
          <p:cNvPr id="41" name="Text Placeholder 30">
            <a:extLst>
              <a:ext uri="{FF2B5EF4-FFF2-40B4-BE49-F238E27FC236}">
                <a16:creationId xmlns:a16="http://schemas.microsoft.com/office/drawing/2014/main" id="{58B97284-E1BE-4DCD-9CC1-C441D1A8573A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5084074" y="5185490"/>
            <a:ext cx="741082" cy="755650"/>
          </a:xfrm>
        </p:spPr>
        <p:txBody>
          <a:bodyPr rIns="0" anchor="ctr">
            <a:noAutofit/>
          </a:bodyPr>
          <a:lstStyle>
            <a:lvl1pPr marL="0" indent="0" algn="r">
              <a:buNone/>
              <a:defRPr sz="6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  <a:lvl2pPr marL="457200" indent="0">
              <a:buNone/>
              <a:defRPr/>
            </a:lvl2pPr>
          </a:lstStyle>
          <a:p>
            <a:pPr lvl="0"/>
            <a:r>
              <a:rPr lang="en-US" noProof="0"/>
              <a:t>5</a:t>
            </a:r>
          </a:p>
        </p:txBody>
      </p:sp>
      <p:sp>
        <p:nvSpPr>
          <p:cNvPr id="15" name="Title 1">
            <a:extLst>
              <a:ext uri="{FF2B5EF4-FFF2-40B4-BE49-F238E27FC236}">
                <a16:creationId xmlns:a16="http://schemas.microsoft.com/office/drawing/2014/main" id="{408AC775-D0E4-4AE8-B104-8AF0CC99549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26626" y="3727361"/>
            <a:ext cx="2275389" cy="1025525"/>
          </a:xfrm>
          <a:noFill/>
        </p:spPr>
        <p:txBody>
          <a:bodyPr vert="horz" lIns="0" tIns="45720" rIns="91440" bIns="0" rtlCol="0" anchor="b">
            <a:noAutofit/>
          </a:bodyPr>
          <a:lstStyle>
            <a:lvl1pPr>
              <a:defRPr lang="en-US" sz="5000" b="1">
                <a:solidFill>
                  <a:schemeClr val="tx2"/>
                </a:solidFill>
                <a:latin typeface="+mj-lt"/>
              </a:defRPr>
            </a:lvl1pPr>
          </a:lstStyle>
          <a:p>
            <a:pPr marL="0" lvl="0"/>
            <a:r>
              <a:rPr lang="en-US" noProof="0"/>
              <a:t>Agenda</a:t>
            </a:r>
          </a:p>
        </p:txBody>
      </p:sp>
    </p:spTree>
    <p:extLst>
      <p:ext uri="{BB962C8B-B14F-4D97-AF65-F5344CB8AC3E}">
        <p14:creationId xmlns:p14="http://schemas.microsoft.com/office/powerpoint/2010/main" val="428314580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9354" y="2596916"/>
            <a:ext cx="4385841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6096000" y="1"/>
            <a:ext cx="6096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769353" y="4628132"/>
            <a:ext cx="4385841" cy="1325562"/>
          </a:xfr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/>
          </p:nvPr>
        </p:nvSpPr>
        <p:spPr>
          <a:xfrm>
            <a:off x="769353" y="4165142"/>
            <a:ext cx="4385841" cy="382749"/>
          </a:xfrm>
        </p:spPr>
        <p:txBody>
          <a:bodyPr anchor="b">
            <a:normAutofit/>
          </a:bodyPr>
          <a:lstStyle>
            <a:lvl1pPr marL="0" indent="0" algn="l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527427" y="1631760"/>
            <a:ext cx="0" cy="4321933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9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69354" y="1631760"/>
            <a:ext cx="804759" cy="804759"/>
          </a:xfrm>
          <a:prstGeom prst="rect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493421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2808079"/>
            <a:ext cx="6096000" cy="404992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1465"/>
            <a:ext cx="525780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87825" y="2808079"/>
            <a:ext cx="4312353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87825" y="3212363"/>
            <a:ext cx="4312353" cy="2962659"/>
          </a:xfrm>
        </p:spPr>
        <p:txBody>
          <a:bodyPr lIns="0" tIns="72000">
            <a:normAutofit/>
          </a:bodyPr>
          <a:lstStyle>
            <a:lvl1pPr>
              <a:defRPr sz="1400">
                <a:latin typeface="+mn-lt"/>
              </a:defRPr>
            </a:lvl1pPr>
            <a:lvl2pPr>
              <a:defRPr sz="1200">
                <a:latin typeface="+mn-lt"/>
              </a:defRPr>
            </a:lvl2pPr>
            <a:lvl3pPr>
              <a:defRPr sz="1100">
                <a:latin typeface="+mn-lt"/>
              </a:defRPr>
            </a:lvl3pPr>
            <a:lvl4pPr>
              <a:defRPr sz="1050">
                <a:latin typeface="+mn-lt"/>
              </a:defRPr>
            </a:lvl4pPr>
            <a:lvl5pPr>
              <a:defRPr sz="1050">
                <a:latin typeface="+mn-lt"/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rot="16200000" flipV="1">
            <a:off x="5130846" y="1256529"/>
            <a:ext cx="0" cy="1930310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11441410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0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71E5DCEB-1CC8-4AEE-9DEC-6C62AD4FB42C}"/>
              </a:ext>
            </a:extLst>
          </p:cNvPr>
          <p:cNvSpPr/>
          <p:nvPr userDrawn="1"/>
        </p:nvSpPr>
        <p:spPr>
          <a:xfrm>
            <a:off x="0" y="3429000"/>
            <a:ext cx="6096001" cy="3429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3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1" y="0"/>
            <a:ext cx="6096000" cy="3429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87825" y="1190909"/>
            <a:ext cx="4554008" cy="1325563"/>
          </a:xfrm>
        </p:spPr>
        <p:txBody>
          <a:bodyPr lIns="0" anchor="b">
            <a:normAutofit/>
          </a:bodyPr>
          <a:lstStyle>
            <a:lvl1pPr algn="l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97253" y="2516138"/>
            <a:ext cx="4544580" cy="382749"/>
          </a:xfrm>
        </p:spPr>
        <p:txBody>
          <a:bodyPr vert="horz" lIns="0" tIns="45720" rIns="91440" bIns="45720" rtlCol="0" anchor="b">
            <a:normAutofit/>
          </a:bodyPr>
          <a:lstStyle>
            <a:lvl1pPr>
              <a:defRPr lang="en-US" sz="1600" b="1" dirty="0">
                <a:latin typeface="+mj-lt"/>
              </a:defRPr>
            </a:lvl1pPr>
          </a:lstStyle>
          <a:p>
            <a:pPr marL="0" lvl="0" indent="0">
              <a:buNone/>
            </a:pPr>
            <a:r>
              <a:rPr lang="en-US" dirty="0"/>
              <a:t>Click to add title here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97253" y="2920422"/>
            <a:ext cx="4544580" cy="3226378"/>
          </a:xfrm>
        </p:spPr>
        <p:txBody>
          <a:bodyPr lIns="0" tIns="72000">
            <a:norm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38199" y="3606800"/>
            <a:ext cx="4927601" cy="2540000"/>
          </a:xfrm>
        </p:spPr>
        <p:txBody>
          <a:bodyPr lIns="0" tIns="72000">
            <a:normAutofit/>
          </a:bodyPr>
          <a:lstStyle>
            <a:lvl1pPr>
              <a:defRPr sz="2800">
                <a:solidFill>
                  <a:schemeClr val="bg1"/>
                </a:solidFill>
              </a:defRPr>
            </a:lvl1pPr>
            <a:lvl2pPr>
              <a:defRPr sz="2400">
                <a:solidFill>
                  <a:schemeClr val="bg1"/>
                </a:solidFill>
              </a:defRPr>
            </a:lvl2pPr>
            <a:lvl3pPr>
              <a:defRPr sz="2000">
                <a:solidFill>
                  <a:schemeClr val="bg1"/>
                </a:solidFill>
              </a:defRPr>
            </a:lvl3pPr>
            <a:lvl4pPr>
              <a:defRPr sz="1800">
                <a:solidFill>
                  <a:schemeClr val="bg1"/>
                </a:solidFill>
              </a:defRPr>
            </a:lvl4pPr>
            <a:lvl5pPr>
              <a:defRPr sz="180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1660340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3708400" y="0"/>
            <a:ext cx="4775200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52921" y="936980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252988" y="2407322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252921" y="2811606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2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8483600" y="0"/>
            <a:ext cx="37084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50643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Title Slide with Ima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4288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2002421"/>
            <a:ext cx="7252505" cy="891250"/>
          </a:xfrm>
        </p:spPr>
        <p:txBody>
          <a:bodyPr anchor="t">
            <a:noAutofit/>
          </a:bodyPr>
          <a:lstStyle>
            <a:lvl1pPr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8200" y="3090444"/>
            <a:ext cx="7252504" cy="338549"/>
          </a:xfrm>
        </p:spPr>
        <p:txBody>
          <a:bodyPr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1819845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604762302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8181847" y="0"/>
            <a:ext cx="4010153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60EEF041-4EFF-410A-AFB4-25A65B462B2D}"/>
              </a:ext>
            </a:extLst>
          </p:cNvPr>
          <p:cNvSpPr/>
          <p:nvPr userDrawn="1"/>
        </p:nvSpPr>
        <p:spPr>
          <a:xfrm>
            <a:off x="4171694" y="0"/>
            <a:ext cx="4010153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333757" y="1680547"/>
            <a:ext cx="368602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375228" y="1680547"/>
            <a:ext cx="3658010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333454" y="2084831"/>
            <a:ext cx="3686159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75228" y="2084831"/>
            <a:ext cx="3658010" cy="3044825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3410" y="1670007"/>
            <a:ext cx="3686159" cy="1466055"/>
          </a:xfrm>
        </p:spPr>
        <p:txBody>
          <a:bodyPr lIns="0" anchor="t">
            <a:normAutofit/>
          </a:bodyPr>
          <a:lstStyle>
            <a:lvl1pPr algn="l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44906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09156155-C47D-47A0-A08D-DCAC4D742D3F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408892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3408891"/>
            <a:ext cx="12203575" cy="344910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4568750" y="3666354"/>
            <a:ext cx="3448800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8254055" y="3666354"/>
            <a:ext cx="3450265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568447" y="4070639"/>
            <a:ext cx="3448800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254055" y="4070639"/>
            <a:ext cx="345026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049104"/>
            <a:ext cx="3136900" cy="2168682"/>
          </a:xfrm>
        </p:spPr>
        <p:txBody>
          <a:bodyPr lIns="0" anchor="ctr">
            <a:normAutofit/>
          </a:bodyPr>
          <a:lstStyle>
            <a:lvl1pPr algn="l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721047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1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40000"/>
                <a:lumOff val="6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723485818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-1" y="2360141"/>
            <a:ext cx="6096001" cy="4497859"/>
          </a:xfrm>
          <a:prstGeom prst="rect">
            <a:avLst/>
          </a:prstGeom>
          <a:solidFill>
            <a:schemeClr val="accent2"/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12" name="Title 1" title="Decorative">
            <a:extLst>
              <a:ext uri="{FF2B5EF4-FFF2-40B4-BE49-F238E27FC236}">
                <a16:creationId xmlns:a16="http://schemas.microsoft.com/office/drawing/2014/main" id="{FC8F08DC-8736-4BFE-8B72-8DD4184DEBE1}"/>
              </a:ext>
            </a:extLst>
          </p:cNvPr>
          <p:cNvSpPr txBox="1">
            <a:spLocks/>
          </p:cNvSpPr>
          <p:nvPr userDrawn="1"/>
        </p:nvSpPr>
        <p:spPr>
          <a:xfrm>
            <a:off x="6095999" y="2360141"/>
            <a:ext cx="6096001" cy="4497859"/>
          </a:xfrm>
          <a:prstGeom prst="rect">
            <a:avLst/>
          </a:prstGeom>
          <a:solidFill>
            <a:schemeClr val="accent2">
              <a:lumMod val="75000"/>
              <a:lumOff val="25000"/>
            </a:schemeClr>
          </a:solidFill>
        </p:spPr>
        <p:txBody>
          <a:bodyPr vert="horz" lIns="0" tIns="45720" rIns="324000" bIns="45720" rtlCol="0" anchor="ctr">
            <a:normAutofit/>
          </a:bodyPr>
          <a:lstStyle>
            <a:lvl1pPr algn="r">
              <a:lnSpc>
                <a:spcPct val="90000"/>
              </a:lnSpc>
              <a:spcBef>
                <a:spcPct val="0"/>
              </a:spcBef>
              <a:buNone/>
              <a:defRPr sz="4000" b="1" i="0" spc="-150">
                <a:solidFill>
                  <a:schemeClr val="tx2"/>
                </a:solidFill>
                <a:latin typeface="Constantia" panose="02030602050306030303" pitchFamily="18" charset="0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endParaRPr lang="en-US" dirty="0"/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77607" y="2962016"/>
            <a:ext cx="4340785" cy="382749"/>
          </a:xfrm>
        </p:spPr>
        <p:txBody>
          <a:bodyPr lIns="0" anchor="b">
            <a:normAutofit/>
          </a:bodyPr>
          <a:lstStyle>
            <a:lvl1pPr marL="0" indent="0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972685" y="2962016"/>
            <a:ext cx="4342629" cy="382749"/>
          </a:xfrm>
        </p:spPr>
        <p:txBody>
          <a:bodyPr vert="horz" lIns="0" tIns="45720" rIns="91440" bIns="45720" rtlCol="0" anchor="b">
            <a:normAutofit/>
          </a:bodyPr>
          <a:lstStyle>
            <a:lvl1pPr marL="0" indent="0">
              <a:buNone/>
              <a:defRPr lang="en-US" sz="1600" b="1" dirty="0">
                <a:solidFill>
                  <a:schemeClr val="bg1"/>
                </a:solidFill>
                <a:latin typeface="+mj-lt"/>
              </a:defRPr>
            </a:lvl1pPr>
          </a:lstStyle>
          <a:p>
            <a:pPr marL="228600" lvl="0" indent="-228600"/>
            <a:r>
              <a:rPr lang="en-US" dirty="0"/>
              <a:t>Click to add title here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53E20B-DD70-4AFB-9D9B-17969F880C0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77607" y="3366301"/>
            <a:ext cx="4340785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37EBF543-63D2-4169-AB73-3F4BD242FA6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972685" y="3366301"/>
            <a:ext cx="4342629" cy="2253961"/>
          </a:xfrm>
        </p:spPr>
        <p:txBody>
          <a:bodyPr lIns="0" tIns="72000">
            <a:normAutofit/>
          </a:bodyPr>
          <a:lstStyle>
            <a:lvl1pPr>
              <a:defRPr sz="1400">
                <a:solidFill>
                  <a:schemeClr val="bg1"/>
                </a:solidFill>
              </a:defRPr>
            </a:lvl1pPr>
            <a:lvl2pPr>
              <a:defRPr sz="1200">
                <a:solidFill>
                  <a:schemeClr val="bg1"/>
                </a:solidFill>
              </a:defRPr>
            </a:lvl2pPr>
            <a:lvl3pPr>
              <a:defRPr sz="1100">
                <a:solidFill>
                  <a:schemeClr val="bg1"/>
                </a:solidFill>
              </a:defRPr>
            </a:lvl3pPr>
            <a:lvl4pPr>
              <a:defRPr sz="1050">
                <a:solidFill>
                  <a:schemeClr val="bg1"/>
                </a:solidFill>
              </a:defRPr>
            </a:lvl4pPr>
            <a:lvl5pPr>
              <a:defRPr sz="1050">
                <a:solidFill>
                  <a:schemeClr val="bg1"/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28215" y="358610"/>
            <a:ext cx="7135570" cy="822240"/>
          </a:xfrm>
        </p:spPr>
        <p:txBody>
          <a:bodyPr lIns="0" anchor="t">
            <a:normAutofit/>
          </a:bodyPr>
          <a:lstStyle>
            <a:lvl1pPr algn="ctr">
              <a:defRPr sz="400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84964726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4948" y="1193765"/>
            <a:ext cx="4385841" cy="1325563"/>
          </a:xfrm>
        </p:spPr>
        <p:txBody>
          <a:bodyPr anchor="b">
            <a:normAutofit/>
          </a:bodyPr>
          <a:lstStyle>
            <a:lvl1pPr algn="r">
              <a:defRPr sz="4000">
                <a:latin typeface="+mj-lt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78814" y="2632337"/>
            <a:ext cx="4385841" cy="3357563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182016" y="1598619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75D558A5-D3BF-4DB7-928F-A20868F3C37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182016" y="1194294"/>
            <a:ext cx="4869806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B2C5FA2F-DD81-4A72-AB26-A4C663724F4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6182018" y="4093464"/>
            <a:ext cx="4869806" cy="1896435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92EBEB66-5E12-4FD8-AC09-10C992CA7CFE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6182017" y="3689139"/>
            <a:ext cx="4832794" cy="382749"/>
          </a:xfrm>
        </p:spPr>
        <p:txBody>
          <a:bodyPr lIns="0" anchor="b">
            <a:noAutofit/>
          </a:bodyPr>
          <a:lstStyle>
            <a:lvl1pPr marL="0" indent="0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2683CBB0-468F-4DD2-853B-FBFFA91B662E}"/>
              </a:ext>
            </a:extLst>
          </p:cNvPr>
          <p:cNvSpPr/>
          <p:nvPr userDrawn="1"/>
        </p:nvSpPr>
        <p:spPr>
          <a:xfrm flipV="1">
            <a:off x="830507" y="1194294"/>
            <a:ext cx="0" cy="4795606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970810597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7928658" y="836271"/>
            <a:ext cx="4263342" cy="5185458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3657597" y="836271"/>
            <a:ext cx="4262400" cy="5185458"/>
          </a:xfrm>
          <a:solidFill>
            <a:schemeClr val="accent1"/>
          </a:solidFill>
        </p:spPr>
        <p:txBody>
          <a:bodyPr lIns="252000" tIns="144000" rIns="144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25033" y="1659770"/>
            <a:ext cx="2558005" cy="1325563"/>
          </a:xfrm>
        </p:spPr>
        <p:txBody>
          <a:bodyPr anchor="t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9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756506" y="1915220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3217407422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4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 title="Decorative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0" y="3206186"/>
            <a:ext cx="12192000" cy="3651813"/>
          </a:xfrm>
          <a:solidFill>
            <a:schemeClr val="accent2"/>
          </a:solidFill>
        </p:spPr>
        <p:txBody>
          <a:bodyPr lIns="5400000" tIns="216000" rIns="180000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278053" y="1775520"/>
            <a:ext cx="6435524" cy="1325563"/>
          </a:xfrm>
        </p:spPr>
        <p:txBody>
          <a:bodyPr anchor="b"/>
          <a:lstStyle>
            <a:lvl1pPr algn="l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971836" y="1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971836" y="3358587"/>
            <a:ext cx="3523423" cy="32061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7227147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33D39E2-2188-4621-B115-A912A057E8A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199" y="4586456"/>
            <a:ext cx="10349090" cy="1577281"/>
          </a:xfrm>
          <a:noFill/>
          <a:ln>
            <a:noFill/>
          </a:ln>
        </p:spPr>
        <p:txBody>
          <a:bodyPr lIns="0" tIns="216000" r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717212"/>
            <a:ext cx="10349089" cy="854791"/>
          </a:xfrm>
        </p:spPr>
        <p:txBody>
          <a:bodyPr lIns="0" rIns="0" anchor="b"/>
          <a:lstStyle>
            <a:lvl1pPr algn="ctr">
              <a:defRPr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838200" y="836271"/>
            <a:ext cx="10349089" cy="251652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3128200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>
            <a:extLst>
              <a:ext uri="{FF2B5EF4-FFF2-40B4-BE49-F238E27FC236}">
                <a16:creationId xmlns:a16="http://schemas.microsoft.com/office/drawing/2014/main" id="{9DF8596F-E730-47C4-86C3-F4A9B3F78268}"/>
              </a:ext>
            </a:extLst>
          </p:cNvPr>
          <p:cNvSpPr/>
          <p:nvPr userDrawn="1"/>
        </p:nvSpPr>
        <p:spPr>
          <a:xfrm>
            <a:off x="0" y="0"/>
            <a:ext cx="4745620" cy="3428990"/>
          </a:xfrm>
          <a:prstGeom prst="rect">
            <a:avLst/>
          </a:prstGeom>
          <a:solidFill>
            <a:schemeClr val="accent2"/>
          </a:solidFill>
        </p:spPr>
        <p:txBody>
          <a:bodyPr vert="horz" lIns="252000" tIns="144000" rIns="144000" bIns="45720" rtlCol="0">
            <a:no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endParaRPr lang="en-US" sz="1400" b="0" i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4745620" y="3428990"/>
            <a:ext cx="7446380" cy="342900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10731EC-67BA-493B-B1C7-6258DD2B6042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659770"/>
            <a:ext cx="3085618" cy="1325563"/>
          </a:xfrm>
        </p:spPr>
        <p:txBody>
          <a:bodyPr lIns="0" anchor="t"/>
          <a:lstStyle>
            <a:lvl1pPr algn="l">
              <a:defRPr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</a:t>
            </a:r>
            <a:br>
              <a:rPr lang="en-US" dirty="0"/>
            </a:br>
            <a:r>
              <a:rPr lang="en-US" dirty="0"/>
              <a:t>Add Title</a:t>
            </a:r>
          </a:p>
        </p:txBody>
      </p:sp>
      <p:sp>
        <p:nvSpPr>
          <p:cNvPr id="8" name="Text Placeholder 6">
            <a:extLst>
              <a:ext uri="{FF2B5EF4-FFF2-40B4-BE49-F238E27FC236}">
                <a16:creationId xmlns:a16="http://schemas.microsoft.com/office/drawing/2014/main" id="{2E0AB4DF-4264-4631-9A72-72B25F9BEED8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5359078" y="1197273"/>
            <a:ext cx="6121722" cy="382749"/>
          </a:xfrm>
        </p:spPr>
        <p:txBody>
          <a:bodyPr lIns="0" tIns="0" anchor="t">
            <a:normAutofit/>
          </a:bodyPr>
          <a:lstStyle>
            <a:lvl1pPr marL="0" indent="0">
              <a:buNone/>
              <a:defRPr sz="1600" b="1">
                <a:solidFill>
                  <a:schemeClr val="tx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Click to add title here</a:t>
            </a:r>
          </a:p>
        </p:txBody>
      </p:sp>
      <p:sp>
        <p:nvSpPr>
          <p:cNvPr id="9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359078" y="1588155"/>
            <a:ext cx="6121722" cy="1397178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>
            <a:extLst>
              <a:ext uri="{FF2B5EF4-FFF2-40B4-BE49-F238E27FC236}">
                <a16:creationId xmlns:a16="http://schemas.microsoft.com/office/drawing/2014/main" id="{0E3F0CD0-D764-45BB-9798-E9046593B3A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838200" y="3737092"/>
            <a:ext cx="3085618" cy="2663707"/>
          </a:xfrm>
        </p:spPr>
        <p:txBody>
          <a:bodyPr lIns="0" tIns="0">
            <a:normAutofit/>
          </a:bodyPr>
          <a:lstStyle>
            <a:lvl1pPr marL="0" indent="0">
              <a:lnSpc>
                <a:spcPct val="100000"/>
              </a:lnSpc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100"/>
            </a:lvl3pPr>
            <a:lvl4pPr>
              <a:defRPr sz="1050"/>
            </a:lvl4pPr>
            <a:lvl5pPr>
              <a:defRPr sz="1050"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336362204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7F92C0C-7E68-45AE-8824-6858C68747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282502" y="4973519"/>
            <a:ext cx="7299618" cy="1440000"/>
          </a:xfrm>
          <a:solidFill>
            <a:schemeClr val="accent1"/>
          </a:solidFill>
        </p:spPr>
        <p:txBody>
          <a:bodyPr lIns="216000">
            <a:normAutofit/>
          </a:bodyPr>
          <a:lstStyle>
            <a:lvl1pPr algn="ctr">
              <a:defRPr sz="4000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edit </a:t>
            </a:r>
            <a:br>
              <a:rPr lang="en-US" dirty="0"/>
            </a:br>
            <a:r>
              <a:rPr lang="en-US" dirty="0"/>
              <a:t>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536023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5295899" y="4288"/>
            <a:ext cx="68961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38CBA09E-664D-42AC-81A8-E6756A655750}"/>
              </a:ext>
            </a:extLst>
          </p:cNvPr>
          <p:cNvSpPr/>
          <p:nvPr userDrawn="1"/>
        </p:nvSpPr>
        <p:spPr>
          <a:xfrm>
            <a:off x="0" y="1539433"/>
            <a:ext cx="8866207" cy="5318567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8" name="Rectangle 7" title="Decorative"/>
          <p:cNvSpPr/>
          <p:nvPr userDrawn="1"/>
        </p:nvSpPr>
        <p:spPr>
          <a:xfrm>
            <a:off x="0" y="0"/>
            <a:ext cx="5295899" cy="6858000"/>
          </a:xfrm>
          <a:prstGeom prst="rect">
            <a:avLst/>
          </a:prstGeom>
          <a:solidFill>
            <a:schemeClr val="accent1"/>
          </a:solidFill>
          <a:ln w="762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98690" y="2040520"/>
            <a:ext cx="4120444" cy="1818655"/>
          </a:xfrm>
        </p:spPr>
        <p:txBody>
          <a:bodyPr anchor="b">
            <a:noAutofit/>
          </a:bodyPr>
          <a:lstStyle>
            <a:lvl1pPr algn="l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0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98690" y="4031658"/>
            <a:ext cx="4120443" cy="338549"/>
          </a:xfrm>
        </p:spPr>
        <p:txBody>
          <a:bodyPr>
            <a:normAutofit/>
          </a:bodyPr>
          <a:lstStyle>
            <a:lvl1pPr marL="0" indent="0" algn="l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1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893092" y="2764774"/>
            <a:ext cx="0" cy="2188806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l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558850005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9B9B3BD2-24FF-4E30-B0DA-4DCD6E57D9FC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32027135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4259740263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9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8000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ext Placeholder 12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887474" y="3665204"/>
            <a:ext cx="7304526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000" b="1" i="0" kern="1200" spc="-150" dirty="0">
                <a:solidFill>
                  <a:schemeClr val="bg1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4887473" y="3665204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2955941731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147277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0_Custom Layout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5954109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3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8DF09845-7890-4D10-A53B-2A4D053168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53440" y="5688402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84389190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4_Custom Layout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680013"/>
            <a:ext cx="12192000" cy="5497975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8258207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366114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5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2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01797068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6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8DE1C71F-8DD3-4FFB-B233-CF08AE5260F8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0" y="0"/>
            <a:ext cx="12192000" cy="6857999"/>
          </a:xfr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Rectangle 4" title="Decorative"/>
          <p:cNvSpPr/>
          <p:nvPr userDrawn="1"/>
        </p:nvSpPr>
        <p:spPr>
          <a:xfrm>
            <a:off x="0" y="4735870"/>
            <a:ext cx="12192000" cy="1500431"/>
          </a:xfrm>
          <a:prstGeom prst="rect">
            <a:avLst/>
          </a:prstGeom>
          <a:solidFill>
            <a:schemeClr val="accent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3" name="Title 4">
            <a:extLst>
              <a:ext uri="{FF2B5EF4-FFF2-40B4-BE49-F238E27FC236}">
                <a16:creationId xmlns:a16="http://schemas.microsoft.com/office/drawing/2014/main" id="{7EBB9618-FC05-4C85-8241-A1EFCE8127A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96" y="5074550"/>
            <a:ext cx="8717280" cy="823070"/>
          </a:xfrm>
          <a:noFill/>
        </p:spPr>
        <p:txBody>
          <a:bodyPr lIns="0"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633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3872090" y="2905535"/>
            <a:ext cx="4120444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THANK YOU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3872090" y="3993558"/>
            <a:ext cx="4120443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WWW.WEBSITENAME.COM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5932310" y="2726675"/>
            <a:ext cx="1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3872089" y="860778"/>
            <a:ext cx="4120444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1658351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2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2">
                    <a:lumMod val="75000"/>
                    <a:lumOff val="25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94804328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7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1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1">
                    <a:lumMod val="60000"/>
                    <a:lumOff val="4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2649517283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8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 userDrawn="1"/>
        </p:nvGrpSpPr>
        <p:grpSpPr>
          <a:xfrm>
            <a:off x="3413895" y="419827"/>
            <a:ext cx="7939904" cy="6018346"/>
            <a:chOff x="8585200" y="440266"/>
            <a:chExt cx="14753564" cy="11183013"/>
          </a:xfrm>
        </p:grpSpPr>
        <p:sp>
          <p:nvSpPr>
            <p:cNvPr id="5" name="Dikdörtgen" title="Decorative"/>
            <p:cNvSpPr/>
            <p:nvPr userDrawn="1"/>
          </p:nvSpPr>
          <p:spPr>
            <a:xfrm>
              <a:off x="8585200" y="440266"/>
              <a:ext cx="6156127" cy="9967848"/>
            </a:xfrm>
            <a:prstGeom prst="rect">
              <a:avLst/>
            </a:prstGeom>
            <a:solidFill>
              <a:srgbClr val="1F1F2A">
                <a:alpha val="13798"/>
              </a:srgbClr>
            </a:solidFill>
            <a:ln w="12700">
              <a:miter lim="400000"/>
            </a:ln>
          </p:spPr>
          <p:txBody>
            <a:bodyPr lIns="0" tIns="0" rIns="0" bIns="0" anchor="ctr"/>
            <a:lstStyle/>
            <a:p>
              <a:pPr>
                <a:defRPr sz="3200" b="0">
                  <a:solidFill>
                    <a:srgbClr val="FFFFFF"/>
                  </a:solidFill>
                  <a:latin typeface="+mn-lt"/>
                  <a:ea typeface="+mn-ea"/>
                  <a:cs typeface="+mn-cs"/>
                  <a:sym typeface="Helvetica Neue Medium"/>
                </a:defRPr>
              </a:pPr>
              <a:endParaRPr dirty="0"/>
            </a:p>
          </p:txBody>
        </p:sp>
        <p:sp>
          <p:nvSpPr>
            <p:cNvPr id="6" name="IMAGE PLACEHOLDER" title="Decorative"/>
            <p:cNvSpPr/>
            <p:nvPr userDrawn="1"/>
          </p:nvSpPr>
          <p:spPr>
            <a:xfrm>
              <a:off x="10168466" y="1092200"/>
              <a:ext cx="13170298" cy="10531079"/>
            </a:xfrm>
            <a:prstGeom prst="rect">
              <a:avLst/>
            </a:prstGeom>
            <a:solidFill>
              <a:schemeClr val="accent4"/>
            </a:solidFill>
            <a:ln w="12700">
              <a:miter lim="400000"/>
            </a:ln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lIns="0" tIns="0" rIns="0" bIns="0" anchor="ctr"/>
            <a:lstStyle>
              <a:lvl1pPr>
                <a:defRPr b="0">
                  <a:solidFill>
                    <a:srgbClr val="F3F3F3"/>
                  </a:solidFill>
                  <a:latin typeface="Raleway"/>
                  <a:ea typeface="Raleway"/>
                  <a:cs typeface="Raleway"/>
                  <a:sym typeface="Raleway"/>
                </a:defRPr>
              </a:lvl1pPr>
            </a:lstStyle>
            <a:p>
              <a:endParaRPr dirty="0"/>
            </a:p>
          </p:txBody>
        </p:sp>
      </p:grp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710961-EE19-42C5-8B1B-B6C986226248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38200" y="369027"/>
            <a:ext cx="2489200" cy="3124200"/>
          </a:xfrm>
        </p:spPr>
        <p:txBody>
          <a:bodyPr tIns="0" bIns="0" anchor="b">
            <a:noAutofit/>
          </a:bodyPr>
          <a:lstStyle>
            <a:lvl1pPr marL="0" indent="0" algn="r">
              <a:buNone/>
              <a:defRPr sz="30000">
                <a:solidFill>
                  <a:schemeClr val="accent4">
                    <a:lumMod val="40000"/>
                    <a:lumOff val="60000"/>
                    <a:alpha val="20000"/>
                  </a:schemeClr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3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4571575" y="4500560"/>
            <a:ext cx="6536692" cy="1325563"/>
          </a:xfrm>
        </p:spPr>
        <p:txBody>
          <a:bodyPr>
            <a:normAutofit/>
          </a:bodyPr>
          <a:lstStyle>
            <a:lvl1pPr>
              <a:defRPr sz="6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</p:spTree>
    <p:extLst>
      <p:ext uri="{BB962C8B-B14F-4D97-AF65-F5344CB8AC3E}">
        <p14:creationId xmlns:p14="http://schemas.microsoft.com/office/powerpoint/2010/main" val="3683442216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9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2">
              <a:lumMod val="75000"/>
              <a:lumOff val="25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1</a:t>
            </a:r>
          </a:p>
        </p:txBody>
      </p:sp>
    </p:spTree>
    <p:extLst>
      <p:ext uri="{BB962C8B-B14F-4D97-AF65-F5344CB8AC3E}">
        <p14:creationId xmlns:p14="http://schemas.microsoft.com/office/powerpoint/2010/main" val="4055230664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6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1">
              <a:lumMod val="60000"/>
              <a:lumOff val="4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171768878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0_Custom Layou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 title="Decorative">
            <a:extLst>
              <a:ext uri="{FF2B5EF4-FFF2-40B4-BE49-F238E27FC236}">
                <a16:creationId xmlns:a16="http://schemas.microsoft.com/office/drawing/2014/main" id="{E0729B41-53A1-4BDC-BF75-A9E553C70D89}"/>
              </a:ext>
            </a:extLst>
          </p:cNvPr>
          <p:cNvSpPr/>
          <p:nvPr userDrawn="1"/>
        </p:nvSpPr>
        <p:spPr>
          <a:xfrm>
            <a:off x="0" y="1405466"/>
            <a:ext cx="12192000" cy="365760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7C2A57E-453E-4CB0-8392-79C88345290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1906059"/>
            <a:ext cx="7882467" cy="1694180"/>
          </a:xfrm>
        </p:spPr>
        <p:txBody>
          <a:bodyPr lIns="0" anchor="t">
            <a:noAutofit/>
          </a:bodyPr>
          <a:lstStyle>
            <a:lvl1pPr>
              <a:defRPr sz="66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Section Header</a:t>
            </a:r>
          </a:p>
        </p:txBody>
      </p:sp>
      <p:sp>
        <p:nvSpPr>
          <p:cNvPr id="18" name="Text Placeholder 3">
            <a:extLst>
              <a:ext uri="{FF2B5EF4-FFF2-40B4-BE49-F238E27FC236}">
                <a16:creationId xmlns:a16="http://schemas.microsoft.com/office/drawing/2014/main" id="{6E820AC0-D6D8-48F9-9D9F-A17400A404BB}"/>
              </a:ext>
            </a:extLst>
          </p:cNvPr>
          <p:cNvSpPr>
            <a:spLocks noGrp="1"/>
          </p:cNvSpPr>
          <p:nvPr>
            <p:ph type="body" sz="quarter" idx="10" hasCustomPrompt="1"/>
          </p:nvPr>
        </p:nvSpPr>
        <p:spPr>
          <a:xfrm>
            <a:off x="8530361" y="4554447"/>
            <a:ext cx="2489200" cy="3124198"/>
          </a:xfrm>
          <a:solidFill>
            <a:schemeClr val="accent4">
              <a:lumMod val="40000"/>
              <a:lumOff val="60000"/>
            </a:schemeClr>
          </a:solidFill>
        </p:spPr>
        <p:txBody>
          <a:bodyPr bIns="0" anchor="b">
            <a:noAutofit/>
          </a:bodyPr>
          <a:lstStyle>
            <a:lvl1pPr marL="0" indent="0" algn="ctr">
              <a:buNone/>
              <a:defRPr sz="25000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21749793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4979161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0"/>
            <a:ext cx="6057900" cy="6857995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Picture Placeholder 5" title="Decorative">
            <a:extLst>
              <a:ext uri="{FF2B5EF4-FFF2-40B4-BE49-F238E27FC236}">
                <a16:creationId xmlns:a16="http://schemas.microsoft.com/office/drawing/2014/main" id="{EADDC907-00BA-437D-8631-DCDAA19616AC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749917" y="1002146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1" name="Picture Placeholder 5" title="Decorative">
            <a:extLst>
              <a:ext uri="{FF2B5EF4-FFF2-40B4-BE49-F238E27FC236}">
                <a16:creationId xmlns:a16="http://schemas.microsoft.com/office/drawing/2014/main" id="{44A0EDB5-B80A-4225-9741-99690ADBCE8D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749917" y="2291505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2" name="Picture Placeholder 5" title="Decorative">
            <a:extLst>
              <a:ext uri="{FF2B5EF4-FFF2-40B4-BE49-F238E27FC236}">
                <a16:creationId xmlns:a16="http://schemas.microsoft.com/office/drawing/2014/main" id="{E5C18081-A6EE-421D-96AC-0A7FA46F744A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749917" y="3580864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3" name="Picture Placeholder 5" title="Decorative">
            <a:extLst>
              <a:ext uri="{FF2B5EF4-FFF2-40B4-BE49-F238E27FC236}">
                <a16:creationId xmlns:a16="http://schemas.microsoft.com/office/drawing/2014/main" id="{1D21CB0A-3210-4B51-85A0-5111AEBA214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749917" y="4870223"/>
            <a:ext cx="885235" cy="885235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5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bg1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6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2">
                <a:lumMod val="50000"/>
                <a:lumOff val="5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442649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5382" userDrawn="1">
          <p15:clr>
            <a:srgbClr val="FBAE40"/>
          </p15:clr>
        </p15:guide>
      </p15:sldGuideLst>
    </p:ext>
  </p:extLst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58980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110029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20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256115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24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3498661"/>
            <a:ext cx="4008438" cy="2560899"/>
          </a:xfrm>
        </p:spPr>
        <p:txBody>
          <a:bodyPr lIns="0">
            <a:noAutofit/>
          </a:bodyPr>
          <a:lstStyle>
            <a:lvl1pPr marL="0" indent="0">
              <a:lnSpc>
                <a:spcPct val="100000"/>
              </a:lnSpc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2124643"/>
            <a:ext cx="0" cy="2188806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7E5B409A-28A1-4F13-9C1C-E15291930DF1}"/>
              </a:ext>
            </a:extLst>
          </p:cNvPr>
          <p:cNvSpPr/>
          <p:nvPr userDrawn="1"/>
        </p:nvSpPr>
        <p:spPr>
          <a:xfrm>
            <a:off x="6721671" y="1047456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7" name="Oval 16">
            <a:extLst>
              <a:ext uri="{FF2B5EF4-FFF2-40B4-BE49-F238E27FC236}">
                <a16:creationId xmlns:a16="http://schemas.microsoft.com/office/drawing/2014/main" id="{B0A9508C-D302-4643-AFFA-37BE20A4CF91}"/>
              </a:ext>
            </a:extLst>
          </p:cNvPr>
          <p:cNvSpPr/>
          <p:nvPr userDrawn="1"/>
        </p:nvSpPr>
        <p:spPr>
          <a:xfrm>
            <a:off x="6721671" y="2342488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6" name="Oval 25">
            <a:extLst>
              <a:ext uri="{FF2B5EF4-FFF2-40B4-BE49-F238E27FC236}">
                <a16:creationId xmlns:a16="http://schemas.microsoft.com/office/drawing/2014/main" id="{3C430BF1-F654-4C13-9094-97AE78B80696}"/>
              </a:ext>
            </a:extLst>
          </p:cNvPr>
          <p:cNvSpPr/>
          <p:nvPr userDrawn="1"/>
        </p:nvSpPr>
        <p:spPr>
          <a:xfrm>
            <a:off x="6721671" y="3644740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94F3E6A2-CCB8-4870-9797-40002216D2B3}"/>
              </a:ext>
            </a:extLst>
          </p:cNvPr>
          <p:cNvSpPr/>
          <p:nvPr userDrawn="1"/>
        </p:nvSpPr>
        <p:spPr>
          <a:xfrm>
            <a:off x="6721671" y="4935469"/>
            <a:ext cx="754743" cy="754743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83725AD6-E3CC-4FAC-94F3-1F4CB56D222F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6874411" y="1200196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8" name="Picture Placeholder 3">
            <a:extLst>
              <a:ext uri="{FF2B5EF4-FFF2-40B4-BE49-F238E27FC236}">
                <a16:creationId xmlns:a16="http://schemas.microsoft.com/office/drawing/2014/main" id="{C80D4B49-1275-4A83-A987-EC233FB6CC38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874411" y="2506752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9" name="Picture Placeholder 3">
            <a:extLst>
              <a:ext uri="{FF2B5EF4-FFF2-40B4-BE49-F238E27FC236}">
                <a16:creationId xmlns:a16="http://schemas.microsoft.com/office/drawing/2014/main" id="{7B475AE2-C1A9-4191-A31B-5D6893397E23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6874411" y="3797479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30" name="Picture Placeholder 3">
            <a:extLst>
              <a:ext uri="{FF2B5EF4-FFF2-40B4-BE49-F238E27FC236}">
                <a16:creationId xmlns:a16="http://schemas.microsoft.com/office/drawing/2014/main" id="{C29F28E2-C28B-447C-818F-8676A82EEAA9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6874411" y="5088208"/>
            <a:ext cx="449262" cy="449263"/>
          </a:xfrm>
        </p:spPr>
        <p:txBody>
          <a:bodyPr anchor="ctr">
            <a:normAutofit/>
          </a:bodyPr>
          <a:lstStyle>
            <a:lvl1pPr marL="0" indent="0" algn="ctr">
              <a:buNone/>
              <a:defRPr sz="7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21922510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3">
          <p15:clr>
            <a:srgbClr val="FBAE40"/>
          </p15:clr>
        </p15:guide>
      </p15:sldGuideLst>
    </p:ext>
  </p:extLst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0" y="3721472"/>
            <a:ext cx="12192000" cy="3136523"/>
          </a:xfrm>
          <a:prstGeom prst="rect">
            <a:avLst/>
          </a:prstGeom>
          <a:solidFill>
            <a:schemeClr val="accent2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37880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422610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073413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9920718" y="2592710"/>
            <a:ext cx="973759" cy="973759"/>
          </a:xfrm>
          <a:prstGeom prst="ellipse">
            <a:avLst/>
          </a:prstGeom>
          <a:solidFill>
            <a:schemeClr val="bg1"/>
          </a:solidFill>
          <a:ln w="1905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3923752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3920809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3916626"/>
            <a:ext cx="2469806" cy="73169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541483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638410284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 Slide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3328504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63078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3476825" y="4604472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6322870" y="4601529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9168916" y="4597346"/>
            <a:ext cx="2469806" cy="1562154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8543" y="358610"/>
            <a:ext cx="10854914" cy="804759"/>
          </a:xfrm>
        </p:spPr>
        <p:txBody>
          <a:bodyPr lIns="0" anchor="b">
            <a:normAutofit/>
          </a:bodyPr>
          <a:lstStyle>
            <a:lvl1pPr algn="ctr">
              <a:defRPr sz="4000"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A4E9B315-244E-41A8-B655-63FCC22CCF4C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668544" y="1489701"/>
            <a:ext cx="10854914" cy="731691"/>
          </a:xfrm>
        </p:spPr>
        <p:txBody>
          <a:bodyPr lIns="0">
            <a:noAutofit/>
          </a:bodyPr>
          <a:lstStyle>
            <a:lvl1pPr marL="0" indent="0" algn="ctr">
              <a:lnSpc>
                <a:spcPct val="100000"/>
              </a:lnSpc>
              <a:buNone/>
              <a:defRPr sz="1400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7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22583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  <p:sp>
        <p:nvSpPr>
          <p:cNvPr id="20" name="Oval 19">
            <a:extLst>
              <a:ext uri="{FF2B5EF4-FFF2-40B4-BE49-F238E27FC236}">
                <a16:creationId xmlns:a16="http://schemas.microsoft.com/office/drawing/2014/main" id="{7D7457D0-C252-49A3-9635-C29B38A49BDC}"/>
              </a:ext>
            </a:extLst>
          </p:cNvPr>
          <p:cNvSpPr/>
          <p:nvPr userDrawn="1"/>
        </p:nvSpPr>
        <p:spPr>
          <a:xfrm>
            <a:off x="117962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1" name="Oval 20">
            <a:extLst>
              <a:ext uri="{FF2B5EF4-FFF2-40B4-BE49-F238E27FC236}">
                <a16:creationId xmlns:a16="http://schemas.microsoft.com/office/drawing/2014/main" id="{566715FF-568E-4151-A75B-79EC2EC52AED}"/>
              </a:ext>
            </a:extLst>
          </p:cNvPr>
          <p:cNvSpPr/>
          <p:nvPr userDrawn="1"/>
        </p:nvSpPr>
        <p:spPr>
          <a:xfrm>
            <a:off x="4025670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2" name="Oval 21">
            <a:extLst>
              <a:ext uri="{FF2B5EF4-FFF2-40B4-BE49-F238E27FC236}">
                <a16:creationId xmlns:a16="http://schemas.microsoft.com/office/drawing/2014/main" id="{EE41CAAB-44C4-48D7-80E1-3BF0D8006A5A}"/>
              </a:ext>
            </a:extLst>
          </p:cNvPr>
          <p:cNvSpPr/>
          <p:nvPr userDrawn="1"/>
        </p:nvSpPr>
        <p:spPr>
          <a:xfrm>
            <a:off x="6871715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3" name="Oval 22">
            <a:extLst>
              <a:ext uri="{FF2B5EF4-FFF2-40B4-BE49-F238E27FC236}">
                <a16:creationId xmlns:a16="http://schemas.microsoft.com/office/drawing/2014/main" id="{3251A171-181E-416A-9BB8-F6DBEB470707}"/>
              </a:ext>
            </a:extLst>
          </p:cNvPr>
          <p:cNvSpPr/>
          <p:nvPr userDrawn="1"/>
        </p:nvSpPr>
        <p:spPr>
          <a:xfrm>
            <a:off x="9717761" y="3047656"/>
            <a:ext cx="1372116" cy="1372116"/>
          </a:xfrm>
          <a:prstGeom prst="ellipse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24" name="Picture Placeholder 3">
            <a:extLst>
              <a:ext uri="{FF2B5EF4-FFF2-40B4-BE49-F238E27FC236}">
                <a16:creationId xmlns:a16="http://schemas.microsoft.com/office/drawing/2014/main" id="{FE6EF7CF-2190-49FE-8BAE-D2863ECD5CAD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13955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5" name="Picture Placeholder 3">
            <a:extLst>
              <a:ext uri="{FF2B5EF4-FFF2-40B4-BE49-F238E27FC236}">
                <a16:creationId xmlns:a16="http://schemas.microsoft.com/office/drawing/2014/main" id="{47D99824-ECF4-4A44-A7CE-84F3AC262C34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42149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6" name="Picture Placeholder 3">
            <a:extLst>
              <a:ext uri="{FF2B5EF4-FFF2-40B4-BE49-F238E27FC236}">
                <a16:creationId xmlns:a16="http://schemas.microsoft.com/office/drawing/2014/main" id="{F1AE9D02-1431-4CC3-8919-5D21732C45C5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70978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27" name="Picture Placeholder 3">
            <a:extLst>
              <a:ext uri="{FF2B5EF4-FFF2-40B4-BE49-F238E27FC236}">
                <a16:creationId xmlns:a16="http://schemas.microsoft.com/office/drawing/2014/main" id="{69207058-4EB8-4D3C-B236-53DC24F30D93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9955325" y="3263556"/>
            <a:ext cx="940316" cy="940316"/>
          </a:xfrm>
        </p:spPr>
        <p:txBody>
          <a:bodyPr anchor="t">
            <a:normAutofit/>
          </a:bodyPr>
          <a:lstStyle>
            <a:lvl1pPr marL="0" indent="0" algn="ctr">
              <a:buNone/>
              <a:defRPr sz="1200"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62005503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Imag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 title="Decorative">
            <a:extLst>
              <a:ext uri="{FF2B5EF4-FFF2-40B4-BE49-F238E27FC236}">
                <a16:creationId xmlns:a16="http://schemas.microsoft.com/office/drawing/2014/main" id="{BC0DB138-926E-4EF2-BFC2-93D610E35703}"/>
              </a:ext>
            </a:extLst>
          </p:cNvPr>
          <p:cNvSpPr/>
          <p:nvPr userDrawn="1"/>
        </p:nvSpPr>
        <p:spPr>
          <a:xfrm>
            <a:off x="6134100" y="0"/>
            <a:ext cx="6057900" cy="6857995"/>
          </a:xfrm>
          <a:prstGeom prst="rect">
            <a:avLst/>
          </a:prstGeom>
          <a:solidFill>
            <a:srgbClr val="DFE3E9"/>
          </a:solidFill>
        </p:spPr>
        <p:txBody>
          <a:bodyPr vert="horz" lIns="1296000" tIns="45720" rIns="432000" bIns="45720" rtlCol="0" anchor="ctr">
            <a:normAutofit/>
          </a:bodyPr>
          <a:lstStyle/>
          <a:p>
            <a:pPr lvl="0" indent="0">
              <a:lnSpc>
                <a:spcPct val="100000"/>
              </a:lnSpc>
              <a:spcBef>
                <a:spcPts val="1000"/>
              </a:spcBef>
              <a:buFontTx/>
              <a:buNone/>
            </a:pPr>
            <a:endParaRPr lang="en-US" sz="1400" b="0" i="0" spc="0" noProof="0" dirty="0">
              <a:solidFill>
                <a:schemeClr val="tx2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95B2C2DA-ADF3-D44B-8824-9B44E01F747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1057" y="2234610"/>
            <a:ext cx="4008437" cy="1395208"/>
          </a:xfrm>
        </p:spPr>
        <p:txBody>
          <a:bodyPr lIns="0" anchor="b"/>
          <a:lstStyle>
            <a:lvl1pPr>
              <a:defRPr b="1"/>
            </a:lvl1pPr>
          </a:lstStyle>
          <a:p>
            <a:r>
              <a:rPr lang="en-US" noProof="0"/>
              <a:t>Click to Add Slide Title Here</a:t>
            </a:r>
          </a:p>
        </p:txBody>
      </p:sp>
      <p:sp>
        <p:nvSpPr>
          <p:cNvPr id="17" name="Text Placeholder 11">
            <a:extLst>
              <a:ext uri="{FF2B5EF4-FFF2-40B4-BE49-F238E27FC236}">
                <a16:creationId xmlns:a16="http://schemas.microsoft.com/office/drawing/2014/main" id="{6CAA743B-32D9-CE44-9E46-D38DB57EFACE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41058" y="3695479"/>
            <a:ext cx="4008437" cy="602887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6" name="Picture Placeholder 5" title="Decorative">
            <a:extLst>
              <a:ext uri="{FF2B5EF4-FFF2-40B4-BE49-F238E27FC236}">
                <a16:creationId xmlns:a16="http://schemas.microsoft.com/office/drawing/2014/main" id="{8C7AA169-6546-4620-BD7B-7B36553C28F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02922" y="954224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>
            <a:normAutofit/>
          </a:bodyPr>
          <a:lstStyle>
            <a:lvl1pPr>
              <a:defRPr sz="800"/>
            </a:lvl1pPr>
          </a:lstStyle>
          <a:p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1" name="Picture Placeholder 5" title="Decorative">
            <a:extLst>
              <a:ext uri="{FF2B5EF4-FFF2-40B4-BE49-F238E27FC236}">
                <a16:creationId xmlns:a16="http://schemas.microsoft.com/office/drawing/2014/main" id="{CE9C16DA-A24B-4516-BCC8-C747730478D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602922" y="2245735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3" name="Picture Placeholder 5" title="Decorative">
            <a:extLst>
              <a:ext uri="{FF2B5EF4-FFF2-40B4-BE49-F238E27FC236}">
                <a16:creationId xmlns:a16="http://schemas.microsoft.com/office/drawing/2014/main" id="{A498122E-BB6F-4765-B85E-6410B9CE17AC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6602922" y="3537246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14" name="Picture Placeholder 5" title="Decorative">
            <a:extLst>
              <a:ext uri="{FF2B5EF4-FFF2-40B4-BE49-F238E27FC236}">
                <a16:creationId xmlns:a16="http://schemas.microsoft.com/office/drawing/2014/main" id="{D19B2F25-5E98-4166-8476-BE599D16121D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6602922" y="4828757"/>
            <a:ext cx="973759" cy="973759"/>
          </a:xfrm>
          <a:prstGeom prst="ellipse">
            <a:avLst/>
          </a:prstGeom>
          <a:noFill/>
          <a:ln w="38100">
            <a:noFill/>
          </a:ln>
        </p:spPr>
        <p:txBody>
          <a:bodyPr vert="horz" lIns="91440" tIns="45720" rIns="91440" bIns="45720" rtlCol="0">
            <a:normAutofit/>
          </a:bodyPr>
          <a:lstStyle>
            <a:lvl1pPr>
              <a:defRPr lang="en-US" sz="800" dirty="0"/>
            </a:lvl1pPr>
          </a:lstStyle>
          <a:p>
            <a:pPr lvl="0"/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A985C547-771F-4BD4-ADA8-B270DC50BDBC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718323" y="1074809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6" name="Text Placeholder 8">
            <a:extLst>
              <a:ext uri="{FF2B5EF4-FFF2-40B4-BE49-F238E27FC236}">
                <a16:creationId xmlns:a16="http://schemas.microsoft.com/office/drawing/2014/main" id="{5726DA1D-D34F-4505-9722-98586A88D858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718323" y="2365537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8" name="Text Placeholder 8">
            <a:extLst>
              <a:ext uri="{FF2B5EF4-FFF2-40B4-BE49-F238E27FC236}">
                <a16:creationId xmlns:a16="http://schemas.microsoft.com/office/drawing/2014/main" id="{DA05F0E8-C4BA-4839-9D3B-C830E7398021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7718323" y="3656265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9" name="Text Placeholder 8">
            <a:extLst>
              <a:ext uri="{FF2B5EF4-FFF2-40B4-BE49-F238E27FC236}">
                <a16:creationId xmlns:a16="http://schemas.microsoft.com/office/drawing/2014/main" id="{3BDE5625-360A-435B-8812-2FFD30C937B1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7718323" y="4946994"/>
            <a:ext cx="3977648" cy="731694"/>
          </a:xfrm>
        </p:spPr>
        <p:txBody>
          <a:bodyPr anchor="ctr">
            <a:normAutofit/>
          </a:bodyPr>
          <a:lstStyle>
            <a:lvl1pPr marL="0" indent="0">
              <a:buNone/>
              <a:defRPr sz="1400"/>
            </a:lvl1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918496" y="3276108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419466795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64">
          <p15:clr>
            <a:srgbClr val="FBAE40"/>
          </p15:clr>
        </p15:guide>
      </p15:sldGuideLst>
    </p:ext>
  </p:extLst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7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 title="Decorative"/>
          <p:cNvSpPr/>
          <p:nvPr userDrawn="1"/>
        </p:nvSpPr>
        <p:spPr>
          <a:xfrm>
            <a:off x="0" y="0"/>
            <a:ext cx="12192000" cy="280969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513581" y="597067"/>
            <a:ext cx="8768625" cy="1149325"/>
          </a:xfrm>
        </p:spPr>
        <p:txBody>
          <a:bodyPr lIns="0"/>
          <a:lstStyle>
            <a:lvl1pPr algn="ctr"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1038871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3842264" y="3050995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645657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449049" y="3061267"/>
            <a:ext cx="1643384" cy="164338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604711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04711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3410942" y="527200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410942" y="479147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7" name="Text Placeholder 6">
            <a:extLst>
              <a:ext uri="{FF2B5EF4-FFF2-40B4-BE49-F238E27FC236}">
                <a16:creationId xmlns:a16="http://schemas.microsoft.com/office/drawing/2014/main" id="{5A499762-AEDB-43BC-89CC-CC0602BEAF73}"/>
              </a:ext>
            </a:extLst>
          </p:cNvPr>
          <p:cNvSpPr>
            <a:spLocks noGrp="1"/>
          </p:cNvSpPr>
          <p:nvPr>
            <p:ph type="body" sz="quarter" idx="23"/>
          </p:nvPr>
        </p:nvSpPr>
        <p:spPr>
          <a:xfrm>
            <a:off x="621717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8" name="Text Placeholder 6">
            <a:extLst>
              <a:ext uri="{FF2B5EF4-FFF2-40B4-BE49-F238E27FC236}">
                <a16:creationId xmlns:a16="http://schemas.microsoft.com/office/drawing/2014/main" id="{880EDD7E-326D-47DC-B58D-88ECE1D00F94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621717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9" name="Text Placeholder 6">
            <a:extLst>
              <a:ext uri="{FF2B5EF4-FFF2-40B4-BE49-F238E27FC236}">
                <a16:creationId xmlns:a16="http://schemas.microsoft.com/office/drawing/2014/main" id="{DB92C933-F978-486C-A305-0BAC73E0F152}"/>
              </a:ext>
            </a:extLst>
          </p:cNvPr>
          <p:cNvSpPr>
            <a:spLocks noGrp="1"/>
          </p:cNvSpPr>
          <p:nvPr>
            <p:ph type="body" sz="quarter" idx="25"/>
          </p:nvPr>
        </p:nvSpPr>
        <p:spPr>
          <a:xfrm>
            <a:off x="9023403" y="5282275"/>
            <a:ext cx="2517605" cy="1029458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Text Placeholder 6">
            <a:extLst>
              <a:ext uri="{FF2B5EF4-FFF2-40B4-BE49-F238E27FC236}">
                <a16:creationId xmlns:a16="http://schemas.microsoft.com/office/drawing/2014/main" id="{B18BFAE0-942E-42DB-BD07-596D50E07E37}"/>
              </a:ext>
            </a:extLst>
          </p:cNvPr>
          <p:cNvSpPr>
            <a:spLocks noGrp="1"/>
          </p:cNvSpPr>
          <p:nvPr>
            <p:ph type="body" sz="quarter" idx="26" hasCustomPrompt="1"/>
          </p:nvPr>
        </p:nvSpPr>
        <p:spPr>
          <a:xfrm>
            <a:off x="9023403" y="4801749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21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759266"/>
            <a:ext cx="0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77645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8_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 title="Decorative"/>
          <p:cNvSpPr/>
          <p:nvPr userDrawn="1"/>
        </p:nvSpPr>
        <p:spPr>
          <a:xfrm>
            <a:off x="0" y="1964267"/>
            <a:ext cx="3052729" cy="244350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1" name="Rectangle 20" title="Decorative"/>
          <p:cNvSpPr/>
          <p:nvPr userDrawn="1"/>
        </p:nvSpPr>
        <p:spPr>
          <a:xfrm>
            <a:off x="6092848" y="1964267"/>
            <a:ext cx="3052729" cy="2443502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8" name="Rectangle 27" title="Decorative"/>
          <p:cNvSpPr/>
          <p:nvPr userDrawn="1"/>
        </p:nvSpPr>
        <p:spPr>
          <a:xfrm>
            <a:off x="9139272" y="4414498"/>
            <a:ext cx="3052729" cy="2443502"/>
          </a:xfrm>
          <a:prstGeom prst="rect">
            <a:avLst/>
          </a:prstGeom>
          <a:solidFill>
            <a:schemeClr val="accent2">
              <a:lumMod val="90000"/>
              <a:lumOff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8FBBE79-9A2D-485C-A5FF-D6F6AFD2AFC3}"/>
              </a:ext>
            </a:extLst>
          </p:cNvPr>
          <p:cNvSpPr>
            <a:spLocks noGrp="1"/>
          </p:cNvSpPr>
          <p:nvPr userDrawn="1">
            <p:ph type="title"/>
          </p:nvPr>
        </p:nvSpPr>
        <p:spPr>
          <a:xfrm>
            <a:off x="2106887" y="616350"/>
            <a:ext cx="7978227" cy="1062602"/>
          </a:xfrm>
        </p:spPr>
        <p:txBody>
          <a:bodyPr lIns="0"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0" name="Picture Placeholder 4" title="Decorative">
            <a:extLst>
              <a:ext uri="{FF2B5EF4-FFF2-40B4-BE49-F238E27FC236}">
                <a16:creationId xmlns:a16="http://schemas.microsoft.com/office/drawing/2014/main" id="{0D8C8A61-C19F-4EF6-A991-5B6EFC5F7AFB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0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Picture Placeholder 4" title="Decorative">
            <a:extLst>
              <a:ext uri="{FF2B5EF4-FFF2-40B4-BE49-F238E27FC236}">
                <a16:creationId xmlns:a16="http://schemas.microsoft.com/office/drawing/2014/main" id="{12606688-9042-46BE-82EA-2A9034C21250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04642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3" name="Picture Placeholder 4" title="Decorative">
            <a:extLst>
              <a:ext uri="{FF2B5EF4-FFF2-40B4-BE49-F238E27FC236}">
                <a16:creationId xmlns:a16="http://schemas.microsoft.com/office/drawing/2014/main" id="{94A72397-DF36-48ED-9888-0827D143B9B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137904" y="1964267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Rectangle 25" title="Decorative"/>
          <p:cNvSpPr/>
          <p:nvPr userDrawn="1"/>
        </p:nvSpPr>
        <p:spPr>
          <a:xfrm>
            <a:off x="3046424" y="4414498"/>
            <a:ext cx="3052729" cy="244350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Text Placeholder 6">
            <a:extLst>
              <a:ext uri="{FF2B5EF4-FFF2-40B4-BE49-F238E27FC236}">
                <a16:creationId xmlns:a16="http://schemas.microsoft.com/office/drawing/2014/main" id="{DD736A8B-DD51-4DE5-A500-3F2E06CA9E12}"/>
              </a:ext>
            </a:extLst>
          </p:cNvPr>
          <p:cNvSpPr>
            <a:spLocks noGrp="1"/>
          </p:cNvSpPr>
          <p:nvPr userDrawn="1">
            <p:ph type="body" sz="quarter" idx="15"/>
          </p:nvPr>
        </p:nvSpPr>
        <p:spPr>
          <a:xfrm>
            <a:off x="264410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6">
            <a:extLst>
              <a:ext uri="{FF2B5EF4-FFF2-40B4-BE49-F238E27FC236}">
                <a16:creationId xmlns:a16="http://schemas.microsoft.com/office/drawing/2014/main" id="{088F0D2C-15BE-4CDF-B390-80500DDD7436}"/>
              </a:ext>
            </a:extLst>
          </p:cNvPr>
          <p:cNvSpPr>
            <a:spLocks noGrp="1"/>
          </p:cNvSpPr>
          <p:nvPr userDrawn="1">
            <p:ph type="body" sz="quarter" idx="16" hasCustomPrompt="1"/>
          </p:nvPr>
        </p:nvSpPr>
        <p:spPr>
          <a:xfrm>
            <a:off x="264410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C14EC5C-D80F-42F2-A5F0-D4F07AADAECE}"/>
              </a:ext>
            </a:extLst>
          </p:cNvPr>
          <p:cNvSpPr>
            <a:spLocks noGrp="1"/>
          </p:cNvSpPr>
          <p:nvPr userDrawn="1">
            <p:ph type="body" sz="quarter" idx="17"/>
          </p:nvPr>
        </p:nvSpPr>
        <p:spPr>
          <a:xfrm>
            <a:off x="6359042" y="3652861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6">
            <a:extLst>
              <a:ext uri="{FF2B5EF4-FFF2-40B4-BE49-F238E27FC236}">
                <a16:creationId xmlns:a16="http://schemas.microsoft.com/office/drawing/2014/main" id="{235DD3B7-76E7-45B9-B75B-30D7AFC8EE6C}"/>
              </a:ext>
            </a:extLst>
          </p:cNvPr>
          <p:cNvSpPr>
            <a:spLocks noGrp="1"/>
          </p:cNvSpPr>
          <p:nvPr userDrawn="1">
            <p:ph type="body" sz="quarter" idx="18" hasCustomPrompt="1"/>
          </p:nvPr>
        </p:nvSpPr>
        <p:spPr>
          <a:xfrm>
            <a:off x="6359042" y="3248535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3" name="Text Placeholder 6">
            <a:extLst>
              <a:ext uri="{FF2B5EF4-FFF2-40B4-BE49-F238E27FC236}">
                <a16:creationId xmlns:a16="http://schemas.microsoft.com/office/drawing/2014/main" id="{3B9FAC90-EA8D-4C0E-A0D1-0D252B50A12F}"/>
              </a:ext>
            </a:extLst>
          </p:cNvPr>
          <p:cNvSpPr>
            <a:spLocks noGrp="1"/>
          </p:cNvSpPr>
          <p:nvPr userDrawn="1">
            <p:ph type="body" sz="quarter" idx="19"/>
          </p:nvPr>
        </p:nvSpPr>
        <p:spPr>
          <a:xfrm>
            <a:off x="3288925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Text Placeholder 6">
            <a:extLst>
              <a:ext uri="{FF2B5EF4-FFF2-40B4-BE49-F238E27FC236}">
                <a16:creationId xmlns:a16="http://schemas.microsoft.com/office/drawing/2014/main" id="{5556F808-0B84-4923-9C86-83F13CFABBB6}"/>
              </a:ext>
            </a:extLst>
          </p:cNvPr>
          <p:cNvSpPr>
            <a:spLocks noGrp="1"/>
          </p:cNvSpPr>
          <p:nvPr userDrawn="1">
            <p:ph type="body" sz="quarter" idx="20" hasCustomPrompt="1"/>
          </p:nvPr>
        </p:nvSpPr>
        <p:spPr>
          <a:xfrm>
            <a:off x="3288925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15" name="Text Placeholder 6">
            <a:extLst>
              <a:ext uri="{FF2B5EF4-FFF2-40B4-BE49-F238E27FC236}">
                <a16:creationId xmlns:a16="http://schemas.microsoft.com/office/drawing/2014/main" id="{6D49870F-68D7-4CDC-8F2A-696151FA2B90}"/>
              </a:ext>
            </a:extLst>
          </p:cNvPr>
          <p:cNvSpPr>
            <a:spLocks noGrp="1"/>
          </p:cNvSpPr>
          <p:nvPr userDrawn="1">
            <p:ph type="body" sz="quarter" idx="21"/>
          </p:nvPr>
        </p:nvSpPr>
        <p:spPr>
          <a:xfrm>
            <a:off x="9412281" y="5167572"/>
            <a:ext cx="2517605" cy="484146"/>
          </a:xfrm>
        </p:spPr>
        <p:txBody>
          <a:bodyPr lIns="0">
            <a:noAutofit/>
          </a:bodyPr>
          <a:lstStyle>
            <a:lvl1pPr marL="0" indent="0" algn="ctr">
              <a:buNone/>
              <a:defRPr sz="14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6" name="Text Placeholder 6">
            <a:extLst>
              <a:ext uri="{FF2B5EF4-FFF2-40B4-BE49-F238E27FC236}">
                <a16:creationId xmlns:a16="http://schemas.microsoft.com/office/drawing/2014/main" id="{530C251D-6B9A-485B-A02D-AAF34ECA7B5D}"/>
              </a:ext>
            </a:extLst>
          </p:cNvPr>
          <p:cNvSpPr>
            <a:spLocks noGrp="1"/>
          </p:cNvSpPr>
          <p:nvPr userDrawn="1">
            <p:ph type="body" sz="quarter" idx="22" hasCustomPrompt="1"/>
          </p:nvPr>
        </p:nvSpPr>
        <p:spPr>
          <a:xfrm>
            <a:off x="9412281" y="4763246"/>
            <a:ext cx="2517605" cy="382749"/>
          </a:xfrm>
        </p:spPr>
        <p:txBody>
          <a:bodyPr lIns="0" anchor="b">
            <a:noAutofit/>
          </a:bodyPr>
          <a:lstStyle>
            <a:lvl1pPr marL="0" indent="0" algn="ctr">
              <a:buNone/>
              <a:defRPr sz="1600" b="1">
                <a:solidFill>
                  <a:schemeClr val="bg1"/>
                </a:solidFill>
                <a:latin typeface="+mj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ADD NAME HERE</a:t>
            </a:r>
          </a:p>
        </p:txBody>
      </p:sp>
      <p:sp>
        <p:nvSpPr>
          <p:cNvPr id="31" name="Picture Placeholder 4" title="Decorative">
            <a:extLst>
              <a:ext uri="{FF2B5EF4-FFF2-40B4-BE49-F238E27FC236}">
                <a16:creationId xmlns:a16="http://schemas.microsoft.com/office/drawing/2014/main" id="{FB28CC40-CBF3-4E1C-841D-45C7739F95EE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6092848" y="4416552"/>
            <a:ext cx="3054096" cy="2441448"/>
          </a:xfrm>
          <a:prstGeom prst="rect">
            <a:avLst/>
          </a:prstGeom>
        </p:spPr>
        <p:txBody>
          <a:bodyPr>
            <a:normAutofit/>
          </a:bodyPr>
          <a:lstStyle>
            <a:lvl1pPr algn="ctr">
              <a:defRPr sz="16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1175097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accent1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2247900"/>
            <a:ext cx="5620473" cy="387032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B5F4DF3-3822-4AC9-9C82-C8D284E443EB}"/>
              </a:ext>
            </a:extLst>
          </p:cNvPr>
          <p:cNvSpPr/>
          <p:nvPr userDrawn="1"/>
        </p:nvSpPr>
        <p:spPr>
          <a:xfrm>
            <a:off x="5937569" y="2082800"/>
            <a:ext cx="5620473" cy="1016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90096353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7" name="Shape 62" title="Decorative">
            <a:extLst>
              <a:ext uri="{FF2B5EF4-FFF2-40B4-BE49-F238E27FC236}">
                <a16:creationId xmlns:a16="http://schemas.microsoft.com/office/drawing/2014/main" id="{5C48ADE8-5D65-4FF2-93E1-D504137454D1}"/>
              </a:ext>
            </a:extLst>
          </p:cNvPr>
          <p:cNvSpPr/>
          <p:nvPr userDrawn="1"/>
        </p:nvSpPr>
        <p:spPr>
          <a:xfrm flipV="1">
            <a:off x="5770807" y="839972"/>
            <a:ext cx="0" cy="5370328"/>
          </a:xfrm>
          <a:prstGeom prst="line">
            <a:avLst/>
          </a:prstGeom>
          <a:ln w="76200">
            <a:solidFill>
              <a:schemeClr val="accent1">
                <a:alpha val="97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310127378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1914768930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85EE74C1-9E1A-46A4-9261-8F389FEAB7F4}"/>
              </a:ext>
            </a:extLst>
          </p:cNvPr>
          <p:cNvSpPr/>
          <p:nvPr userDrawn="1"/>
        </p:nvSpPr>
        <p:spPr>
          <a:xfrm>
            <a:off x="5727700" y="0"/>
            <a:ext cx="64643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839972"/>
            <a:ext cx="4767262" cy="1342045"/>
          </a:xfrm>
        </p:spPr>
        <p:txBody>
          <a:bodyPr lIns="0" anchor="b">
            <a:normAutofit/>
          </a:bodyPr>
          <a:lstStyle>
            <a:lvl1pPr>
              <a:defRPr sz="4000">
                <a:solidFill>
                  <a:schemeClr val="tx2"/>
                </a:solidFill>
              </a:defRPr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838200" y="2635242"/>
            <a:ext cx="4767262" cy="3483263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  <a:latin typeface="+mn-lt"/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14" name="Text Placeholder 11">
            <a:extLst>
              <a:ext uri="{FF2B5EF4-FFF2-40B4-BE49-F238E27FC236}">
                <a16:creationId xmlns:a16="http://schemas.microsoft.com/office/drawing/2014/main" id="{BC005EA5-AC3E-B248-B6E7-9CA2F3092AAD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838200" y="2247679"/>
            <a:ext cx="4767262" cy="321901"/>
          </a:xfrm>
        </p:spPr>
        <p:txBody>
          <a:bodyPr lIns="0" anchor="t">
            <a:normAutofit/>
          </a:bodyPr>
          <a:lstStyle>
            <a:lvl1pPr marL="0" indent="0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SUBTITLE HERE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937569" y="839972"/>
            <a:ext cx="5620473" cy="5278253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2115425809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838200" y="2392680"/>
            <a:ext cx="10719842" cy="416750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744560749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8F6D2B1F-21AB-FC4C-ADF6-BC4463A62DC7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47180" y="687572"/>
            <a:ext cx="4767262" cy="1342045"/>
          </a:xfrm>
        </p:spPr>
        <p:txBody>
          <a:bodyPr lIns="0" anchor="b">
            <a:normAutofit/>
          </a:bodyPr>
          <a:lstStyle>
            <a:lvl1pPr algn="r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3" name="Text Placeholder 11">
            <a:extLst>
              <a:ext uri="{FF2B5EF4-FFF2-40B4-BE49-F238E27FC236}">
                <a16:creationId xmlns:a16="http://schemas.microsoft.com/office/drawing/2014/main" id="{F1372009-C299-3A49-80B3-22EAC70160E8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5815420" y="687573"/>
            <a:ext cx="5370740" cy="1342044"/>
          </a:xfrm>
        </p:spPr>
        <p:txBody>
          <a:bodyPr lIns="0">
            <a:normAutofit/>
          </a:bodyPr>
          <a:lstStyle>
            <a:lvl1pPr marL="0" indent="0">
              <a:lnSpc>
                <a:spcPct val="100000"/>
              </a:lnSpc>
              <a:buNone/>
              <a:defRPr sz="1400" spc="0">
                <a:solidFill>
                  <a:schemeClr val="tx2"/>
                </a:solidFill>
              </a:defRPr>
            </a:lvl1pPr>
            <a:lvl2pPr marL="457200" indent="0">
              <a:lnSpc>
                <a:spcPct val="100000"/>
              </a:lnSpc>
              <a:buNone/>
              <a:defRPr sz="1100" spc="0">
                <a:solidFill>
                  <a:schemeClr val="tx2"/>
                </a:solidFill>
              </a:defRPr>
            </a:lvl2pPr>
            <a:lvl3pPr marL="914400" indent="0">
              <a:lnSpc>
                <a:spcPct val="100000"/>
              </a:lnSpc>
              <a:buNone/>
              <a:defRPr sz="1050" spc="0">
                <a:solidFill>
                  <a:schemeClr val="tx2"/>
                </a:solidFill>
              </a:defRPr>
            </a:lvl3pPr>
            <a:lvl4pPr marL="13716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4pPr>
            <a:lvl5pPr marL="1828800" indent="0">
              <a:lnSpc>
                <a:spcPct val="100000"/>
              </a:lnSpc>
              <a:buNone/>
              <a:defRPr sz="1000" spc="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noProof="0"/>
              <a:t>Click to edit Master text styles</a:t>
            </a:r>
          </a:p>
        </p:txBody>
      </p:sp>
      <p:sp>
        <p:nvSpPr>
          <p:cNvPr id="3" name="Chart Placeholder 2" title="Decorative">
            <a:extLst>
              <a:ext uri="{FF2B5EF4-FFF2-40B4-BE49-F238E27FC236}">
                <a16:creationId xmlns:a16="http://schemas.microsoft.com/office/drawing/2014/main" id="{D352E4A8-F531-4E6C-BD45-CE540EDB1D48}"/>
              </a:ext>
            </a:extLst>
          </p:cNvPr>
          <p:cNvSpPr>
            <a:spLocks noGrp="1"/>
          </p:cNvSpPr>
          <p:nvPr>
            <p:ph type="chart" sz="quarter" idx="13"/>
          </p:nvPr>
        </p:nvSpPr>
        <p:spPr>
          <a:xfrm>
            <a:off x="5815420" y="2392680"/>
            <a:ext cx="5742622" cy="4023995"/>
          </a:xfrm>
        </p:spPr>
        <p:txBody>
          <a:bodyPr/>
          <a:lstStyle/>
          <a:p>
            <a:r>
              <a:rPr lang="en-US" noProof="0"/>
              <a:t>Click icon to add chart</a:t>
            </a:r>
            <a:endParaRPr lang="en-US" noProof="0" dirty="0"/>
          </a:p>
        </p:txBody>
      </p:sp>
      <p:sp>
        <p:nvSpPr>
          <p:cNvPr id="4" name="Picture Placeholder 3" title="Decorative">
            <a:extLst>
              <a:ext uri="{FF2B5EF4-FFF2-40B4-BE49-F238E27FC236}">
                <a16:creationId xmlns:a16="http://schemas.microsoft.com/office/drawing/2014/main" id="{C9E9201F-1E54-4CE0-974D-2A45F04F48B9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838200" y="2392045"/>
            <a:ext cx="4776788" cy="4023995"/>
          </a:xfrm>
        </p:spPr>
        <p:txBody>
          <a:bodyPr/>
          <a:lstStyle/>
          <a:p>
            <a:r>
              <a:rPr lang="en-US" noProof="0"/>
              <a:t>Click icon to add picture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69851455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Slide with Image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760624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674535-13A9-914D-A6BC-97AFF288301C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47700" y="289560"/>
            <a:ext cx="10896600" cy="893218"/>
          </a:xfrm>
        </p:spPr>
        <p:txBody>
          <a:bodyPr anchor="b"/>
          <a:lstStyle>
            <a:lvl1pPr algn="ctr">
              <a:defRPr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1" name="Text Placeholder 11">
            <a:extLst>
              <a:ext uri="{FF2B5EF4-FFF2-40B4-BE49-F238E27FC236}">
                <a16:creationId xmlns:a16="http://schemas.microsoft.com/office/drawing/2014/main" id="{43A40995-514F-A74C-B120-F2ADB492062F}"/>
              </a:ext>
            </a:extLst>
          </p:cNvPr>
          <p:cNvSpPr>
            <a:spLocks noGrp="1"/>
          </p:cNvSpPr>
          <p:nvPr>
            <p:ph type="body" sz="quarter" idx="12" hasCustomPrompt="1"/>
          </p:nvPr>
        </p:nvSpPr>
        <p:spPr>
          <a:xfrm>
            <a:off x="647700" y="1097363"/>
            <a:ext cx="10896600" cy="602887"/>
          </a:xfrm>
        </p:spPr>
        <p:txBody>
          <a:bodyPr anchor="ctr">
            <a:normAutofit/>
          </a:bodyPr>
          <a:lstStyle>
            <a:lvl1pPr marL="0" indent="0" algn="ctr">
              <a:buNone/>
              <a:defRPr sz="1400" spc="300">
                <a:solidFill>
                  <a:schemeClr val="tx2"/>
                </a:solidFill>
                <a:latin typeface="+mj-lt"/>
              </a:defRPr>
            </a:lvl1pPr>
            <a:lvl2pPr>
              <a:defRPr sz="1100">
                <a:solidFill>
                  <a:schemeClr val="tx2"/>
                </a:solidFill>
              </a:defRPr>
            </a:lvl2pPr>
            <a:lvl3pPr>
              <a:defRPr sz="1050">
                <a:solidFill>
                  <a:schemeClr val="tx2"/>
                </a:solidFill>
              </a:defRPr>
            </a:lvl3pPr>
            <a:lvl4pPr>
              <a:defRPr sz="1000">
                <a:solidFill>
                  <a:schemeClr val="tx2"/>
                </a:solidFill>
              </a:defRPr>
            </a:lvl4pPr>
            <a:lvl5pPr>
              <a:defRPr sz="1000">
                <a:solidFill>
                  <a:schemeClr val="tx2"/>
                </a:solidFill>
              </a:defRPr>
            </a:lvl5pPr>
          </a:lstStyle>
          <a:p>
            <a:pPr lvl="0"/>
            <a:r>
              <a:rPr lang="en-US" dirty="0"/>
              <a:t>SUBTITLE HERE</a:t>
            </a:r>
          </a:p>
        </p:txBody>
      </p:sp>
      <p:sp>
        <p:nvSpPr>
          <p:cNvPr id="4" name="Table Placeholder 3" title="Decorative">
            <a:extLst>
              <a:ext uri="{FF2B5EF4-FFF2-40B4-BE49-F238E27FC236}">
                <a16:creationId xmlns:a16="http://schemas.microsoft.com/office/drawing/2014/main" id="{EC1740A4-BBA1-4296-9738-ADD3B80B2439}"/>
              </a:ext>
            </a:extLst>
          </p:cNvPr>
          <p:cNvSpPr>
            <a:spLocks noGrp="1"/>
          </p:cNvSpPr>
          <p:nvPr>
            <p:ph type="tbl" sz="quarter" idx="13"/>
          </p:nvPr>
        </p:nvSpPr>
        <p:spPr>
          <a:xfrm>
            <a:off x="647700" y="1806575"/>
            <a:ext cx="10896600" cy="4578350"/>
          </a:xfrm>
        </p:spPr>
        <p:txBody>
          <a:bodyPr/>
          <a:lstStyle/>
          <a:p>
            <a:r>
              <a:rPr lang="en-US"/>
              <a:t>Click icon to add table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50829841"/>
      </p:ext>
    </p:extLst>
  </p:cSld>
  <p:clrMapOvr>
    <a:masterClrMapping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86972320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EAB4EF4F-0A84-4C50-B171-F044231527B2}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 dirty="0"/>
          </a:p>
        </p:txBody>
      </p:sp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36595" y="260350"/>
            <a:ext cx="4492625" cy="630078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7839076" y="260350"/>
            <a:ext cx="4052888" cy="3803650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7" name="Picture Placeholder 6" title="Decorative">
            <a:extLst>
              <a:ext uri="{FF2B5EF4-FFF2-40B4-BE49-F238E27FC236}">
                <a16:creationId xmlns:a16="http://schemas.microsoft.com/office/drawing/2014/main" id="{B64BDA74-9644-41EB-984D-939D27B60F3F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839076" y="4165600"/>
            <a:ext cx="4052888" cy="2395538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518160" y="450030"/>
            <a:ext cx="2578099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1612562" y="1959892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252937798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6" title="Decorative">
            <a:extLst>
              <a:ext uri="{FF2B5EF4-FFF2-40B4-BE49-F238E27FC236}">
                <a16:creationId xmlns:a16="http://schemas.microsoft.com/office/drawing/2014/main" id="{18957288-25D1-4D25-BECD-5A2E6A88818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315" y="1497808"/>
            <a:ext cx="3129335" cy="5360192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6" name="Picture Placeholder 6" title="Decorative">
            <a:extLst>
              <a:ext uri="{FF2B5EF4-FFF2-40B4-BE49-F238E27FC236}">
                <a16:creationId xmlns:a16="http://schemas.microsoft.com/office/drawing/2014/main" id="{3F6FD22A-5FDA-45EC-BE49-3C0E30A397B0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3366714" y="-20671"/>
            <a:ext cx="3129336" cy="5397069"/>
          </a:xfrm>
          <a:solidFill>
            <a:schemeClr val="bg1">
              <a:lumMod val="95000"/>
            </a:schemeClr>
          </a:solidFill>
        </p:spPr>
        <p:txBody>
          <a:bodyPr vert="horz" lIns="91440" tIns="45720" rIns="91440" bIns="45720" rtlCol="0">
            <a:normAutofit/>
          </a:bodyPr>
          <a:lstStyle>
            <a:lvl1pPr>
              <a:defRPr lang="en-US" sz="1800"/>
            </a:lvl1pPr>
          </a:lstStyle>
          <a:p>
            <a:pPr marL="0" lvl="0" indent="0" algn="ctr">
              <a:buNone/>
            </a:pPr>
            <a:r>
              <a:rPr lang="en-US" noProof="0"/>
              <a:t>Click icon to add picture</a:t>
            </a:r>
            <a:endParaRPr lang="en-US" noProof="0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531D0563-B39F-46E6-AC0D-1CDBD9E8989A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7461446" y="2718684"/>
            <a:ext cx="3415560" cy="2508588"/>
          </a:xfrm>
        </p:spPr>
        <p:txBody>
          <a:bodyPr lIns="0" anchor="b">
            <a:normAutofit/>
          </a:bodyPr>
          <a:lstStyle>
            <a:lvl1pPr algn="l">
              <a:defRPr sz="4000"/>
            </a:lvl1pPr>
          </a:lstStyle>
          <a:p>
            <a:r>
              <a:rPr lang="en-US" noProof="0"/>
              <a:t>Click to Add </a:t>
            </a:r>
            <a:br>
              <a:rPr lang="en-US" noProof="0"/>
            </a:br>
            <a:r>
              <a:rPr lang="en-US" noProof="0"/>
              <a:t>Slide Title Here</a:t>
            </a:r>
          </a:p>
        </p:txBody>
      </p:sp>
      <p:sp>
        <p:nvSpPr>
          <p:cNvPr id="10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8555848" y="4281994"/>
            <a:ext cx="0" cy="2188805"/>
          </a:xfrm>
          <a:prstGeom prst="line">
            <a:avLst/>
          </a:prstGeom>
          <a:ln w="76200">
            <a:solidFill>
              <a:schemeClr val="accent4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lang="en-US" sz="1500" noProof="0" dirty="0"/>
          </a:p>
        </p:txBody>
      </p:sp>
    </p:spTree>
    <p:extLst>
      <p:ext uri="{BB962C8B-B14F-4D97-AF65-F5344CB8AC3E}">
        <p14:creationId xmlns:p14="http://schemas.microsoft.com/office/powerpoint/2010/main" val="1096761809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4" title="Decorative">
            <a:extLst>
              <a:ext uri="{FF2B5EF4-FFF2-40B4-BE49-F238E27FC236}">
                <a16:creationId xmlns:a16="http://schemas.microsoft.com/office/drawing/2014/main" id="{AC817481-FC70-46B9-B779-4E5C04778C8E}"/>
              </a:ext>
            </a:extLst>
          </p:cNvPr>
          <p:cNvSpPr>
            <a:spLocks noGrp="1"/>
          </p:cNvSpPr>
          <p:nvPr>
            <p:ph type="pic" sz="quarter" idx="10"/>
          </p:nvPr>
        </p:nvSpPr>
        <p:spPr>
          <a:xfrm>
            <a:off x="212725" y="1260389"/>
            <a:ext cx="2816352" cy="317381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1"/>
          </p:nvPr>
        </p:nvSpPr>
        <p:spPr>
          <a:xfrm>
            <a:off x="3194701" y="0"/>
            <a:ext cx="2817564" cy="3175686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Picture Placeholder 4" title="Decorative">
            <a:extLst>
              <a:ext uri="{FF2B5EF4-FFF2-40B4-BE49-F238E27FC236}">
                <a16:creationId xmlns:a16="http://schemas.microsoft.com/office/drawing/2014/main" id="{00DB6AEA-811C-4554-97AF-7D4F2639BDC7}"/>
              </a:ext>
            </a:extLst>
          </p:cNvPr>
          <p:cNvSpPr>
            <a:spLocks noGrp="1"/>
          </p:cNvSpPr>
          <p:nvPr>
            <p:ph type="pic" sz="quarter" idx="12"/>
          </p:nvPr>
        </p:nvSpPr>
        <p:spPr>
          <a:xfrm>
            <a:off x="213361" y="4586414"/>
            <a:ext cx="579890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Picture Placeholder 4" title="Decorative">
            <a:extLst>
              <a:ext uri="{FF2B5EF4-FFF2-40B4-BE49-F238E27FC236}">
                <a16:creationId xmlns:a16="http://schemas.microsoft.com/office/drawing/2014/main" id="{75694821-2A94-40B8-8AAD-3E3762AFD38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179737" y="4586414"/>
            <a:ext cx="2817564" cy="227158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6177889" y="2030436"/>
            <a:ext cx="2817564" cy="2403769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Picture Placeholder 4" title="Decorative">
            <a:extLst>
              <a:ext uri="{FF2B5EF4-FFF2-40B4-BE49-F238E27FC236}">
                <a16:creationId xmlns:a16="http://schemas.microsoft.com/office/drawing/2014/main" id="{D653D0B5-B695-4544-91E9-B8223EA713FF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161076" y="0"/>
            <a:ext cx="2817564" cy="4434205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Rectangle 1" title="Decorative"/>
          <p:cNvSpPr/>
          <p:nvPr userDrawn="1"/>
        </p:nvSpPr>
        <p:spPr>
          <a:xfrm>
            <a:off x="213361" y="0"/>
            <a:ext cx="2815716" cy="109975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Rectangle 8" title="Decorative"/>
          <p:cNvSpPr/>
          <p:nvPr userDrawn="1"/>
        </p:nvSpPr>
        <p:spPr>
          <a:xfrm>
            <a:off x="3196549" y="3334454"/>
            <a:ext cx="2815716" cy="1099751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Rectangle 9" title="Decorative"/>
          <p:cNvSpPr/>
          <p:nvPr userDrawn="1"/>
        </p:nvSpPr>
        <p:spPr>
          <a:xfrm>
            <a:off x="6179737" y="0"/>
            <a:ext cx="2815716" cy="1878227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1" name="Rectangle 10" title="Decorative"/>
          <p:cNvSpPr/>
          <p:nvPr userDrawn="1"/>
        </p:nvSpPr>
        <p:spPr>
          <a:xfrm>
            <a:off x="9162924" y="4598770"/>
            <a:ext cx="2815716" cy="225922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22771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Title Slide with Imag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AA99C074-A230-B944-8FEA-870A76765C6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65399" y="3107447"/>
            <a:ext cx="7252505" cy="891250"/>
          </a:xfrm>
        </p:spPr>
        <p:txBody>
          <a:bodyPr anchor="t">
            <a:noAutofit/>
          </a:bodyPr>
          <a:lstStyle>
            <a:lvl1pPr algn="ct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1221857D-ECFA-4D4D-91DF-E3650079150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2565400" y="4195470"/>
            <a:ext cx="7252504" cy="338549"/>
          </a:xfrm>
        </p:spPr>
        <p:txBody>
          <a:bodyPr>
            <a:normAutofit/>
          </a:bodyPr>
          <a:lstStyle>
            <a:lvl1pPr marL="0" indent="0" algn="ctr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5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rot="16200000" flipV="1">
            <a:off x="6096000" y="2924870"/>
            <a:ext cx="0" cy="2188805"/>
          </a:xfrm>
          <a:prstGeom prst="line">
            <a:avLst/>
          </a:prstGeom>
          <a:ln w="25400">
            <a:solidFill>
              <a:schemeClr val="bg1"/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  <p:sp>
        <p:nvSpPr>
          <p:cNvPr id="7" name="Rectangle 6" title="Decorative"/>
          <p:cNvSpPr/>
          <p:nvPr userDrawn="1"/>
        </p:nvSpPr>
        <p:spPr>
          <a:xfrm>
            <a:off x="1238104" y="860778"/>
            <a:ext cx="9715792" cy="5136445"/>
          </a:xfrm>
          <a:prstGeom prst="rect">
            <a:avLst/>
          </a:prstGeom>
          <a:noFill/>
          <a:ln w="76200">
            <a:solidFill>
              <a:schemeClr val="accent2">
                <a:lumMod val="75000"/>
                <a:lumOff val="2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28956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1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1">
                <a:lumMod val="60000"/>
                <a:lumOff val="40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327372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Slide Divider with Imag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4" title="Decorative">
            <a:extLst>
              <a:ext uri="{FF2B5EF4-FFF2-40B4-BE49-F238E27FC236}">
                <a16:creationId xmlns:a16="http://schemas.microsoft.com/office/drawing/2014/main" id="{BE84B7CE-D997-4F92-BD9D-3F9DE2782EF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6853712"/>
          </a:xfrm>
          <a:solidFill>
            <a:schemeClr val="bg1">
              <a:lumMod val="95000"/>
            </a:schemeClr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919B9B-5D3F-4FF0-A499-8925E9560B94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199" y="3673179"/>
            <a:ext cx="6826342" cy="2188805"/>
          </a:xfrm>
        </p:spPr>
        <p:txBody>
          <a:bodyPr rIns="457200" anchor="ctr">
            <a:noAutofit/>
          </a:bodyPr>
          <a:lstStyle>
            <a:lvl1pPr algn="r">
              <a:defRPr sz="5000" b="1">
                <a:solidFill>
                  <a:schemeClr val="bg1"/>
                </a:solidFill>
                <a:latin typeface="+mj-lt"/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Text Placeholder 12" title="Decorative">
            <a:extLst>
              <a:ext uri="{FF2B5EF4-FFF2-40B4-BE49-F238E27FC236}">
                <a16:creationId xmlns:a16="http://schemas.microsoft.com/office/drawing/2014/main" id="{89A80859-BDA6-44AA-A750-4E06108B9B2B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664542" y="3665204"/>
            <a:ext cx="4527458" cy="2196780"/>
          </a:xfrm>
          <a:solidFill>
            <a:schemeClr val="accent2"/>
          </a:solidFill>
        </p:spPr>
        <p:txBody>
          <a:bodyPr lIns="274320" tIns="182880" rIns="182880" bIns="182880" anchor="ctr">
            <a:normAutofit/>
          </a:bodyPr>
          <a:lstStyle>
            <a:lvl1pPr marL="0" indent="0">
              <a:buNone/>
              <a:defRPr sz="1600" spc="300">
                <a:solidFill>
                  <a:schemeClr val="bg1"/>
                </a:solidFill>
                <a:latin typeface="+mn-lt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SUBTITLE GOES HERE</a:t>
            </a:r>
          </a:p>
        </p:txBody>
      </p:sp>
      <p:sp>
        <p:nvSpPr>
          <p:cNvPr id="6" name="Shape 62" title="Decorative">
            <a:extLst>
              <a:ext uri="{FF2B5EF4-FFF2-40B4-BE49-F238E27FC236}">
                <a16:creationId xmlns:a16="http://schemas.microsoft.com/office/drawing/2014/main" id="{E1A23DB6-E067-4A30-8C4B-98B452428518}"/>
              </a:ext>
            </a:extLst>
          </p:cNvPr>
          <p:cNvSpPr/>
          <p:nvPr userDrawn="1"/>
        </p:nvSpPr>
        <p:spPr>
          <a:xfrm flipV="1">
            <a:off x="7664541" y="3673179"/>
            <a:ext cx="1" cy="2188805"/>
          </a:xfrm>
          <a:prstGeom prst="line">
            <a:avLst/>
          </a:prstGeom>
          <a:ln w="76200">
            <a:solidFill>
              <a:schemeClr val="accent2">
                <a:lumMod val="75000"/>
                <a:lumOff val="25000"/>
              </a:schemeClr>
            </a:solidFill>
            <a:miter lim="400000"/>
          </a:ln>
        </p:spPr>
        <p:txBody>
          <a:bodyPr lIns="19050" tIns="19050" rIns="19050" bIns="19050" anchor="ctr"/>
          <a:lstStyle/>
          <a:p>
            <a:pPr algn="ctr">
              <a:defRPr sz="3000">
                <a:solidFill>
                  <a:srgbClr val="000000"/>
                </a:solidFill>
                <a:latin typeface="Helvetica Light"/>
                <a:ea typeface="Helvetica Light"/>
                <a:cs typeface="Helvetica Light"/>
                <a:sym typeface="Helvetica Light"/>
              </a:defRPr>
            </a:pPr>
            <a:endParaRPr sz="1500" dirty="0"/>
          </a:p>
        </p:txBody>
      </p:sp>
    </p:spTree>
    <p:extLst>
      <p:ext uri="{BB962C8B-B14F-4D97-AF65-F5344CB8AC3E}">
        <p14:creationId xmlns:p14="http://schemas.microsoft.com/office/powerpoint/2010/main" val="114206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63" Type="http://schemas.openxmlformats.org/officeDocument/2006/relationships/slideLayout" Target="../slideLayouts/slideLayout6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62" Type="http://schemas.openxmlformats.org/officeDocument/2006/relationships/slideLayout" Target="../slideLayouts/slideLayout6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8" Type="http://schemas.openxmlformats.org/officeDocument/2006/relationships/slideLayout" Target="../slideLayouts/slideLayout58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slideLayout" Target="../slideLayouts/slideLayout57.xml"/><Relationship Id="rId61" Type="http://schemas.openxmlformats.org/officeDocument/2006/relationships/slideLayout" Target="../slideLayouts/slideLayout6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Relationship Id="rId60" Type="http://schemas.openxmlformats.org/officeDocument/2006/relationships/slideLayout" Target="../slideLayouts/slideLayout60.xml"/><Relationship Id="rId6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64" Type="http://schemas.openxmlformats.org/officeDocument/2006/relationships/slideLayout" Target="../slideLayouts/slideLayout64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59" Type="http://schemas.openxmlformats.org/officeDocument/2006/relationships/slideLayout" Target="../slideLayouts/slideLayout5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1F0FA98-2EE8-734A-95BB-A4637DCAD5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655A45B-F495-F641-AA7A-36292C3CC99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9227B26-65C5-5A4B-AAEC-70B3B5201C5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507370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736" r:id="rId2"/>
    <p:sldLayoutId id="2147483689" r:id="rId3"/>
    <p:sldLayoutId id="2147483735" r:id="rId4"/>
    <p:sldLayoutId id="2147483684" r:id="rId5"/>
    <p:sldLayoutId id="2147483752" r:id="rId6"/>
    <p:sldLayoutId id="2147483737" r:id="rId7"/>
    <p:sldLayoutId id="2147483651" r:id="rId8"/>
    <p:sldLayoutId id="2147483738" r:id="rId9"/>
    <p:sldLayoutId id="2147483685" r:id="rId10"/>
    <p:sldLayoutId id="2147483674" r:id="rId11"/>
    <p:sldLayoutId id="2147483690" r:id="rId12"/>
    <p:sldLayoutId id="2147483694" r:id="rId13"/>
    <p:sldLayoutId id="2147483748" r:id="rId14"/>
    <p:sldLayoutId id="2147483693" r:id="rId15"/>
    <p:sldLayoutId id="2147483686" r:id="rId16"/>
    <p:sldLayoutId id="2147483703" r:id="rId17"/>
    <p:sldLayoutId id="2147483709" r:id="rId18"/>
    <p:sldLayoutId id="2147483710" r:id="rId19"/>
    <p:sldLayoutId id="2147483711" r:id="rId20"/>
    <p:sldLayoutId id="2147483712" r:id="rId21"/>
    <p:sldLayoutId id="2147483749" r:id="rId22"/>
    <p:sldLayoutId id="2147483751" r:id="rId23"/>
    <p:sldLayoutId id="2147483704" r:id="rId24"/>
    <p:sldLayoutId id="2147483702" r:id="rId25"/>
    <p:sldLayoutId id="2147483713" r:id="rId26"/>
    <p:sldLayoutId id="2147483714" r:id="rId27"/>
    <p:sldLayoutId id="2147483715" r:id="rId28"/>
    <p:sldLayoutId id="2147483695" r:id="rId29"/>
    <p:sldLayoutId id="2147483730" r:id="rId30"/>
    <p:sldLayoutId id="2147483698" r:id="rId31"/>
    <p:sldLayoutId id="2147483731" r:id="rId32"/>
    <p:sldLayoutId id="2147483699" r:id="rId33"/>
    <p:sldLayoutId id="2147483732" r:id="rId34"/>
    <p:sldLayoutId id="2147483739" r:id="rId35"/>
    <p:sldLayoutId id="2147483740" r:id="rId36"/>
    <p:sldLayoutId id="2147483700" r:id="rId37"/>
    <p:sldLayoutId id="2147483741" r:id="rId38"/>
    <p:sldLayoutId id="2147483742" r:id="rId39"/>
    <p:sldLayoutId id="2147483696" r:id="rId40"/>
    <p:sldLayoutId id="2147483743" r:id="rId41"/>
    <p:sldLayoutId id="2147483744" r:id="rId42"/>
    <p:sldLayoutId id="2147483745" r:id="rId43"/>
    <p:sldLayoutId id="2147483705" r:id="rId44"/>
    <p:sldLayoutId id="2147483746" r:id="rId45"/>
    <p:sldLayoutId id="2147483687" r:id="rId46"/>
    <p:sldLayoutId id="2147483719" r:id="rId47"/>
    <p:sldLayoutId id="2147483720" r:id="rId48"/>
    <p:sldLayoutId id="2147483718" r:id="rId49"/>
    <p:sldLayoutId id="2147483721" r:id="rId50"/>
    <p:sldLayoutId id="2147483716" r:id="rId51"/>
    <p:sldLayoutId id="2147483722" r:id="rId52"/>
    <p:sldLayoutId id="2147483723" r:id="rId53"/>
    <p:sldLayoutId id="2147483753" r:id="rId54"/>
    <p:sldLayoutId id="2147483754" r:id="rId55"/>
    <p:sldLayoutId id="2147483755" r:id="rId56"/>
    <p:sldLayoutId id="2147483756" r:id="rId57"/>
    <p:sldLayoutId id="2147483725" r:id="rId58"/>
    <p:sldLayoutId id="2147483726" r:id="rId59"/>
    <p:sldLayoutId id="2147483675" r:id="rId60"/>
    <p:sldLayoutId id="2147483677" r:id="rId61"/>
    <p:sldLayoutId id="2147483729" r:id="rId62"/>
    <p:sldLayoutId id="2147483747" r:id="rId63"/>
    <p:sldLayoutId id="2147483728" r:id="rId6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i="0" kern="1200" spc="-150">
          <a:solidFill>
            <a:schemeClr val="tx2"/>
          </a:solidFill>
          <a:latin typeface="+mj-lt"/>
          <a:ea typeface="+mj-ea"/>
          <a:cs typeface="Gill Sans" panose="020B0502020104020203" pitchFamily="34" charset="-79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400" b="0" i="0" kern="1200">
          <a:solidFill>
            <a:schemeClr val="tx2"/>
          </a:solidFill>
          <a:latin typeface="+mn-lt"/>
          <a:ea typeface="+mn-ea"/>
          <a:cs typeface="Arial" panose="020B0604020202020204" pitchFamily="34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pos="528" userDrawn="1">
          <p15:clr>
            <a:srgbClr val="F26B43"/>
          </p15:clr>
        </p15:guide>
        <p15:guide id="2" orient="horz" pos="404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0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reddit.com/r/depression/" TargetMode="External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8.xml"/><Relationship Id="rId5" Type="http://schemas.openxmlformats.org/officeDocument/2006/relationships/image" Target="../media/image6.png"/><Relationship Id="rId4" Type="http://schemas.openxmlformats.org/officeDocument/2006/relationships/hyperlink" Target="https://www.reddit.com/r/bipolar/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0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using a cell phone&#10;&#10;Description automatically generated with medium confidence">
            <a:extLst>
              <a:ext uri="{FF2B5EF4-FFF2-40B4-BE49-F238E27FC236}">
                <a16:creationId xmlns:a16="http://schemas.microsoft.com/office/drawing/2014/main" id="{59A5D366-BDCD-4761-A29B-21881A691F5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9313" b="13936"/>
          <a:stretch/>
        </p:blipFill>
        <p:spPr>
          <a:xfrm>
            <a:off x="20" y="4288"/>
            <a:ext cx="12191980" cy="4618512"/>
          </a:xfrm>
          <a:prstGeom prst="rect">
            <a:avLst/>
          </a:pr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3823991-6F5F-45D3-883F-8179BE1039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199" y="4776459"/>
            <a:ext cx="9575801" cy="891250"/>
          </a:xfrm>
          <a:prstGeom prst="rect">
            <a:avLst/>
          </a:prstGeom>
        </p:spPr>
        <p:txBody>
          <a:bodyPr anchor="t">
            <a:noAutofit/>
          </a:bodyPr>
          <a:lstStyle/>
          <a:p>
            <a:r>
              <a:rPr lang="en-US" sz="3600" dirty="0"/>
              <a:t>TEXT CLASSIFIER FOR MENTAL HEALTH </a:t>
            </a:r>
            <a:br>
              <a:rPr lang="en-US" sz="3600" dirty="0"/>
            </a:br>
            <a:r>
              <a:rPr lang="en-US" sz="3600" dirty="0"/>
              <a:t>PATIENT SUPPORT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555E40E-3256-4272-A29D-F2438D5C13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838200" y="6125744"/>
            <a:ext cx="9575800" cy="338549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dirty="0"/>
              <a:t>PREPARED BY: ESTHER LEUNG</a:t>
            </a:r>
          </a:p>
        </p:txBody>
      </p:sp>
    </p:spTree>
    <p:extLst>
      <p:ext uri="{BB962C8B-B14F-4D97-AF65-F5344CB8AC3E}">
        <p14:creationId xmlns:p14="http://schemas.microsoft.com/office/powerpoint/2010/main" val="7959276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FAE8AA2-5661-4038-9721-C3F3CAB5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318220"/>
            <a:ext cx="4302223" cy="1025525"/>
          </a:xfrm>
        </p:spPr>
        <p:txBody>
          <a:bodyPr/>
          <a:lstStyle/>
          <a:p>
            <a:r>
              <a:rPr lang="en-SG" sz="4000" dirty="0"/>
              <a:t>Modelling &amp; </a:t>
            </a:r>
            <a:br>
              <a:rPr lang="en-SG" sz="4000" dirty="0"/>
            </a:br>
            <a:r>
              <a:rPr lang="en-SG" sz="4000" dirty="0"/>
              <a:t>Model Evaluation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FC67C077-92AF-4248-80AA-8ED7D0D9B281}"/>
              </a:ext>
            </a:extLst>
          </p:cNvPr>
          <p:cNvSpPr txBox="1">
            <a:spLocks/>
          </p:cNvSpPr>
          <p:nvPr/>
        </p:nvSpPr>
        <p:spPr>
          <a:xfrm>
            <a:off x="374790" y="4160669"/>
            <a:ext cx="11021967" cy="2315631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800" b="1" u="sng" dirty="0"/>
              <a:t>Logistic Regression with </a:t>
            </a:r>
            <a:r>
              <a:rPr lang="en-US" sz="1800" b="1" u="sng" dirty="0" err="1"/>
              <a:t>TfidfVectorizer</a:t>
            </a:r>
            <a:endParaRPr lang="en-US" sz="1800" b="1" dirty="0"/>
          </a:p>
          <a:p>
            <a:pPr>
              <a:spcBef>
                <a:spcPts val="0"/>
              </a:spcBef>
            </a:pPr>
            <a:r>
              <a:rPr lang="en-SG" sz="1800" dirty="0"/>
              <a:t>Comparable accuracy and F1 score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Balanced sensitivity and specificity</a:t>
            </a:r>
            <a:endParaRPr lang="en-US" sz="1800" i="1" dirty="0"/>
          </a:p>
        </p:txBody>
      </p:sp>
      <p:graphicFrame>
        <p:nvGraphicFramePr>
          <p:cNvPr id="4" name="Table 9">
            <a:extLst>
              <a:ext uri="{FF2B5EF4-FFF2-40B4-BE49-F238E27FC236}">
                <a16:creationId xmlns:a16="http://schemas.microsoft.com/office/drawing/2014/main" id="{AE9C5659-B9D0-4DCE-90BF-76079C9A14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7705698"/>
              </p:ext>
            </p:extLst>
          </p:nvPr>
        </p:nvGraphicFramePr>
        <p:xfrm>
          <a:off x="379369" y="2216316"/>
          <a:ext cx="11592000" cy="1752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64000">
                  <a:extLst>
                    <a:ext uri="{9D8B030D-6E8A-4147-A177-3AD203B41FA5}">
                      <a16:colId xmlns:a16="http://schemas.microsoft.com/office/drawing/2014/main" val="327374584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60646895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35082752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685480858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2174382866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88036000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2355425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Train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Test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Sensitivity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Specificity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F1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07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b="1" kern="12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0.8197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b="1" kern="1200" dirty="0">
                          <a:solidFill>
                            <a:srgbClr val="0000FF"/>
                          </a:solidFill>
                          <a:latin typeface="+mn-lt"/>
                          <a:ea typeface="+mn-ea"/>
                          <a:cs typeface="+mn-cs"/>
                        </a:rPr>
                        <a:t>0.8037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0.8230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645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Multinomial NB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0.8525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0.7710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711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0.7430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6482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3857880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260324"/>
            <a:ext cx="11779986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Review of Selected Model: </a:t>
            </a:r>
          </a:p>
          <a:p>
            <a:r>
              <a:rPr lang="en-US" sz="4000" dirty="0"/>
              <a:t>Logistic Regression with </a:t>
            </a:r>
            <a:r>
              <a:rPr lang="en-US" sz="4000" dirty="0" err="1"/>
              <a:t>TfidfVectorizer</a:t>
            </a:r>
            <a:endParaRPr lang="en-US" sz="4000" dirty="0"/>
          </a:p>
        </p:txBody>
      </p:sp>
      <p:pic>
        <p:nvPicPr>
          <p:cNvPr id="4098" name="Picture 2">
            <a:extLst>
              <a:ext uri="{FF2B5EF4-FFF2-40B4-BE49-F238E27FC236}">
                <a16:creationId xmlns:a16="http://schemas.microsoft.com/office/drawing/2014/main" id="{5FCF1BA9-7FC0-4428-8522-84944C4342B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7942" y="2556457"/>
            <a:ext cx="2971800" cy="25336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AA4974A4-3872-4DCC-ABAF-98DC8039B21B}"/>
              </a:ext>
            </a:extLst>
          </p:cNvPr>
          <p:cNvSpPr txBox="1"/>
          <p:nvPr/>
        </p:nvSpPr>
        <p:spPr>
          <a:xfrm>
            <a:off x="2195119" y="2759762"/>
            <a:ext cx="925253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b="1" dirty="0">
                <a:solidFill>
                  <a:srgbClr val="0000FF"/>
                </a:solidFill>
              </a:rPr>
              <a:t>False Positive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3BC33919-C5F4-4609-9362-57EB80D3F622}"/>
              </a:ext>
            </a:extLst>
          </p:cNvPr>
          <p:cNvSpPr txBox="1"/>
          <p:nvPr/>
        </p:nvSpPr>
        <p:spPr>
          <a:xfrm>
            <a:off x="1119737" y="4264263"/>
            <a:ext cx="995785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100" b="1" dirty="0">
                <a:solidFill>
                  <a:srgbClr val="FF0000"/>
                </a:solidFill>
              </a:rPr>
              <a:t>False Negative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6E41137-593D-49BE-BDF2-F185378D4B6A}"/>
              </a:ext>
            </a:extLst>
          </p:cNvPr>
          <p:cNvSpPr txBox="1"/>
          <p:nvPr/>
        </p:nvSpPr>
        <p:spPr>
          <a:xfrm>
            <a:off x="3973618" y="1597604"/>
            <a:ext cx="755466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u="sng" dirty="0">
                <a:solidFill>
                  <a:schemeClr val="tx2"/>
                </a:solidFill>
              </a:rPr>
              <a:t>False Positives </a:t>
            </a:r>
            <a:r>
              <a:rPr lang="en-SG" u="sng" dirty="0">
                <a:solidFill>
                  <a:schemeClr val="tx2"/>
                </a:solidFill>
              </a:rPr>
              <a:t>(bipolar cases misclassified as depression)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Short &amp; generic text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‘Except instead of powers I lose my mind…’</a:t>
            </a:r>
            <a:endParaRPr lang="en-SG" i="1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Text that relate more to depression (i.e. may not be actual misclassification)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I’m feeling really depressed </a:t>
            </a:r>
            <a:r>
              <a:rPr lang="en-US" sz="1600" i="1" dirty="0" err="1">
                <a:solidFill>
                  <a:schemeClr val="accent1"/>
                </a:solidFill>
              </a:rPr>
              <a:t>rn</a:t>
            </a:r>
            <a:r>
              <a:rPr lang="en-US" sz="1600" i="1" dirty="0">
                <a:solidFill>
                  <a:schemeClr val="accent1"/>
                </a:solidFill>
              </a:rPr>
              <a:t> but I can’t tell anyone...‘</a:t>
            </a:r>
            <a:endParaRPr lang="en-SG" i="1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Text that talk about both bipolar and feeling depressed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 am living in a third world country and unfortunately I have bipolar. 	Even though most of the time I am depressed I can act like I am "normal" 	around people.</a:t>
            </a:r>
            <a:endParaRPr lang="en-SG" i="1" dirty="0">
              <a:solidFill>
                <a:schemeClr val="accent1"/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77665EC4-D210-42F4-A097-CD891FCD9C22}"/>
              </a:ext>
            </a:extLst>
          </p:cNvPr>
          <p:cNvSpPr txBox="1"/>
          <p:nvPr/>
        </p:nvSpPr>
        <p:spPr>
          <a:xfrm>
            <a:off x="4026715" y="4457360"/>
            <a:ext cx="7757935" cy="21852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SG" b="1" u="sng" dirty="0">
                <a:solidFill>
                  <a:schemeClr val="tx2"/>
                </a:solidFill>
              </a:rPr>
              <a:t>False Negative </a:t>
            </a:r>
            <a:r>
              <a:rPr lang="en-SG" u="sng" dirty="0">
                <a:solidFill>
                  <a:schemeClr val="tx2"/>
                </a:solidFill>
              </a:rPr>
              <a:t>(depression cases misclassified as bipolar)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Short &amp; generic text</a:t>
            </a:r>
          </a:p>
          <a:p>
            <a:r>
              <a:rPr lang="en-SG" sz="1600" i="1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 didn't wanted to talk with my brother because he and me like superheroes.’</a:t>
            </a:r>
            <a:endParaRPr lang="en-SG" sz="1600" i="1" dirty="0">
              <a:solidFill>
                <a:schemeClr val="accent1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SG" dirty="0">
                <a:solidFill>
                  <a:schemeClr val="tx2"/>
                </a:solidFill>
              </a:rPr>
              <a:t>Text that talk about both depression and bipolar</a:t>
            </a:r>
          </a:p>
          <a:p>
            <a:r>
              <a:rPr lang="en-SG" dirty="0">
                <a:solidFill>
                  <a:schemeClr val="tx2"/>
                </a:solidFill>
              </a:rPr>
              <a:t>	</a:t>
            </a:r>
            <a:r>
              <a:rPr lang="en-SG" sz="1600" i="1" dirty="0">
                <a:solidFill>
                  <a:schemeClr val="accent1"/>
                </a:solidFill>
              </a:rPr>
              <a:t>‘</a:t>
            </a:r>
            <a:r>
              <a:rPr lang="en-US" sz="1600" i="1" dirty="0">
                <a:solidFill>
                  <a:schemeClr val="accent1"/>
                </a:solidFill>
              </a:rPr>
              <a:t>I received a new diagnosis from my second psychiatrist. It turned out I was on 	the bipolar spectrum, but I was so barely on it that no one noticed. My 	depressive symptoms were so aggressive, and my hypomania (if you could even 	call it that) just looked like I was very productive…’</a:t>
            </a:r>
            <a:endParaRPr lang="en-SG" i="1" dirty="0">
              <a:solidFill>
                <a:schemeClr val="accent1"/>
              </a:solidFill>
            </a:endParaRPr>
          </a:p>
        </p:txBody>
      </p:sp>
      <p:pic>
        <p:nvPicPr>
          <p:cNvPr id="4108" name="Picture 12" descr="Curved Doodle Arrow Vector | Arrow doodle, Curved arrow, Arrow">
            <a:extLst>
              <a:ext uri="{FF2B5EF4-FFF2-40B4-BE49-F238E27FC236}">
                <a16:creationId xmlns:a16="http://schemas.microsoft.com/office/drawing/2014/main" id="{E9C791AD-717F-472C-B22E-5BAAA35F112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15409330" flipH="1">
            <a:off x="2716678" y="1669795"/>
            <a:ext cx="1311795" cy="1161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3" name="Picture 12" descr="Curved Doodle Arrow Vector | Arrow doodle, Curved arrow, Arrow">
            <a:extLst>
              <a:ext uri="{FF2B5EF4-FFF2-40B4-BE49-F238E27FC236}">
                <a16:creationId xmlns:a16="http://schemas.microsoft.com/office/drawing/2014/main" id="{FE459599-5101-4684-ACCA-F5CF9C8AA5B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5400000" flipH="1" flipV="1">
            <a:off x="2187618" y="4009812"/>
            <a:ext cx="1350665" cy="17535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841706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260324"/>
            <a:ext cx="11779986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Review of Selected Model: </a:t>
            </a:r>
          </a:p>
          <a:p>
            <a:r>
              <a:rPr lang="en-US" sz="4000" dirty="0"/>
              <a:t>Logistic Regression with </a:t>
            </a:r>
            <a:r>
              <a:rPr lang="en-US" sz="4000" dirty="0" err="1"/>
              <a:t>TfidfVectorizer</a:t>
            </a:r>
            <a:endParaRPr lang="en-US" sz="4000" dirty="0"/>
          </a:p>
        </p:txBody>
      </p:sp>
      <p:pic>
        <p:nvPicPr>
          <p:cNvPr id="7170" name="Picture 2">
            <a:extLst>
              <a:ext uri="{FF2B5EF4-FFF2-40B4-BE49-F238E27FC236}">
                <a16:creationId xmlns:a16="http://schemas.microsoft.com/office/drawing/2014/main" id="{DDC902C6-7310-4DC7-A1E3-B6A8E24F603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653" y="2131418"/>
            <a:ext cx="6096000" cy="323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172" name="Picture 4">
            <a:extLst>
              <a:ext uri="{FF2B5EF4-FFF2-40B4-BE49-F238E27FC236}">
                <a16:creationId xmlns:a16="http://schemas.microsoft.com/office/drawing/2014/main" id="{213831AD-0DC9-452D-B5A9-B0CA44E44D9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14653" y="2131417"/>
            <a:ext cx="6090314" cy="323565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3669388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1800" dirty="0"/>
              <a:t>While Support Vector Machine and Multinomial NB with </a:t>
            </a:r>
            <a:r>
              <a:rPr lang="en-US" sz="1800" dirty="0" err="1"/>
              <a:t>TfidfVectorizer</a:t>
            </a:r>
            <a:r>
              <a:rPr lang="en-US" sz="1800" dirty="0"/>
              <a:t> are best in terms of accuracy, they perform relatively poorly in specificity.</a:t>
            </a:r>
          </a:p>
          <a:p>
            <a:r>
              <a:rPr lang="en-US" sz="1800" b="1" dirty="0"/>
              <a:t>Logistic Regression model with </a:t>
            </a:r>
            <a:r>
              <a:rPr lang="en-US" sz="1800" b="1" dirty="0" err="1"/>
              <a:t>TfidfVectorizer</a:t>
            </a:r>
            <a:r>
              <a:rPr lang="en-US" sz="1800" b="1" dirty="0"/>
              <a:t> </a:t>
            </a:r>
            <a:r>
              <a:rPr lang="en-US" sz="1800" dirty="0"/>
              <a:t>is recommended as it has </a:t>
            </a:r>
            <a:r>
              <a:rPr lang="en-US" sz="1800" b="1" dirty="0"/>
              <a:t>comparable accuracy </a:t>
            </a:r>
            <a:r>
              <a:rPr lang="en-US" sz="1800" dirty="0"/>
              <a:t>with the SVM and Multinomial NB models, but is more </a:t>
            </a:r>
            <a:r>
              <a:rPr lang="en-US" sz="1800" b="1" dirty="0"/>
              <a:t>balanced in sensitivity and specificity</a:t>
            </a:r>
            <a:r>
              <a:rPr lang="en-US" sz="1800" dirty="0"/>
              <a:t>, so as to ensure </a:t>
            </a:r>
            <a:r>
              <a:rPr lang="en-US" sz="1800" b="1" dirty="0"/>
              <a:t>good patient experience </a:t>
            </a:r>
            <a:r>
              <a:rPr lang="en-US" sz="1800" dirty="0"/>
              <a:t>for both depression and bipolar patients.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Conclusion &amp; Recommendations</a:t>
            </a:r>
          </a:p>
        </p:txBody>
      </p:sp>
      <p:pic>
        <p:nvPicPr>
          <p:cNvPr id="7" name="Picture Placeholder 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9" name="Picture Placeholder 8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445395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11BAC48-F4C4-46FB-96DC-423C381AC28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6626" y="3727361"/>
            <a:ext cx="2657979" cy="1025525"/>
          </a:xfrm>
        </p:spPr>
        <p:txBody>
          <a:bodyPr/>
          <a:lstStyle/>
          <a:p>
            <a:r>
              <a:rPr lang="en-US" dirty="0"/>
              <a:t>Agenda </a:t>
            </a:r>
          </a:p>
        </p:txBody>
      </p:sp>
      <p:sp>
        <p:nvSpPr>
          <p:cNvPr id="36" name="Text Placeholder 35">
            <a:extLst>
              <a:ext uri="{FF2B5EF4-FFF2-40B4-BE49-F238E27FC236}">
                <a16:creationId xmlns:a16="http://schemas.microsoft.com/office/drawing/2014/main" id="{0391FA66-BCDC-4C12-B812-A0DEE14539EE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>
          <a:xfrm>
            <a:off x="4155313" y="460260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Problem Statement</a:t>
            </a:r>
          </a:p>
        </p:txBody>
      </p:sp>
      <p:sp>
        <p:nvSpPr>
          <p:cNvPr id="35" name="Text Placeholder 34">
            <a:extLst>
              <a:ext uri="{FF2B5EF4-FFF2-40B4-BE49-F238E27FC236}">
                <a16:creationId xmlns:a16="http://schemas.microsoft.com/office/drawing/2014/main" id="{ADE35233-6DEE-4B97-AFFB-06DE78443B4A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155313" y="1536705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Data Collection &amp; Data Cleaning</a:t>
            </a:r>
          </a:p>
        </p:txBody>
      </p:sp>
      <p:sp>
        <p:nvSpPr>
          <p:cNvPr id="34" name="Text Placeholder 33">
            <a:extLst>
              <a:ext uri="{FF2B5EF4-FFF2-40B4-BE49-F238E27FC236}">
                <a16:creationId xmlns:a16="http://schemas.microsoft.com/office/drawing/2014/main" id="{187271B6-523F-4DCD-A006-84BF4C0C784C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155313" y="2613150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Preprocessing &amp; EDA</a:t>
            </a:r>
          </a:p>
        </p:txBody>
      </p:sp>
      <p:sp>
        <p:nvSpPr>
          <p:cNvPr id="33" name="Text Placeholder 32">
            <a:extLst>
              <a:ext uri="{FF2B5EF4-FFF2-40B4-BE49-F238E27FC236}">
                <a16:creationId xmlns:a16="http://schemas.microsoft.com/office/drawing/2014/main" id="{F23411C8-1DB7-46A1-A6DC-41EACD30ED5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155313" y="3689595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Modelling &amp; Model Evaluation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B21F6A-5FD9-417C-9575-4DBC3185FD8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4155313" y="4766040"/>
            <a:ext cx="4294206" cy="755650"/>
          </a:xfrm>
        </p:spPr>
        <p:txBody>
          <a:bodyPr>
            <a:normAutofit/>
          </a:bodyPr>
          <a:lstStyle/>
          <a:p>
            <a:r>
              <a:rPr lang="en-US" sz="2400" dirty="0"/>
              <a:t>Review of Selected Model</a:t>
            </a:r>
          </a:p>
        </p:txBody>
      </p:sp>
      <p:pic>
        <p:nvPicPr>
          <p:cNvPr id="12" name="Picture Placeholder 11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 flipH="1">
            <a:off x="8634413" y="812800"/>
            <a:ext cx="3557587" cy="5232400"/>
          </a:xfrm>
        </p:spPr>
      </p:pic>
      <p:sp>
        <p:nvSpPr>
          <p:cNvPr id="9" name="Text Placeholder 10">
            <a:extLst>
              <a:ext uri="{FF2B5EF4-FFF2-40B4-BE49-F238E27FC236}">
                <a16:creationId xmlns:a16="http://schemas.microsoft.com/office/drawing/2014/main" id="{2BFFD8F0-6E33-4ACC-B7D6-1097DB0BD196}"/>
              </a:ext>
            </a:extLst>
          </p:cNvPr>
          <p:cNvSpPr txBox="1">
            <a:spLocks/>
          </p:cNvSpPr>
          <p:nvPr/>
        </p:nvSpPr>
        <p:spPr>
          <a:xfrm>
            <a:off x="4194462" y="5842485"/>
            <a:ext cx="4294206" cy="7556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400"/>
              <a:t>Conclusion &amp; Recommendations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13011558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577946A2-8DCE-4047-9CAE-38128B4BAF3B}"/>
              </a:ext>
            </a:extLst>
          </p:cNvPr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sz="1800" dirty="0"/>
              <a:t>This project focus on helping a </a:t>
            </a:r>
            <a:r>
              <a:rPr lang="en-US" sz="1800" b="1" i="1" dirty="0"/>
              <a:t>mental health organization’s </a:t>
            </a:r>
            <a:r>
              <a:rPr lang="en-US" sz="1800" dirty="0"/>
              <a:t>to better manage its </a:t>
            </a:r>
            <a:r>
              <a:rPr lang="en-US" sz="1800" b="1" i="1" dirty="0"/>
              <a:t>patient support </a:t>
            </a:r>
            <a:r>
              <a:rPr lang="en-US" sz="1800" dirty="0"/>
              <a:t>service when handling incoming text messages from patients via social media </a:t>
            </a:r>
            <a:r>
              <a:rPr lang="en-US" sz="1800" dirty="0" err="1"/>
              <a:t>messagers</a:t>
            </a:r>
            <a:r>
              <a:rPr lang="en-US" sz="1800" dirty="0"/>
              <a:t> or chatbots.</a:t>
            </a:r>
          </a:p>
          <a:p>
            <a:r>
              <a:rPr lang="en-US" sz="1800" dirty="0"/>
              <a:t>A </a:t>
            </a:r>
            <a:r>
              <a:rPr lang="en-US" sz="1800" b="1" i="1" dirty="0"/>
              <a:t>text classifier </a:t>
            </a:r>
            <a:r>
              <a:rPr lang="en-US" sz="1800" dirty="0"/>
              <a:t>will be built to classify text messages on </a:t>
            </a:r>
            <a:r>
              <a:rPr lang="en-US" sz="1800" b="1" i="1" dirty="0"/>
              <a:t>depression</a:t>
            </a:r>
            <a:r>
              <a:rPr lang="en-US" sz="1800" i="1" dirty="0"/>
              <a:t> </a:t>
            </a:r>
            <a:r>
              <a:rPr lang="en-US" sz="1800" dirty="0"/>
              <a:t>and </a:t>
            </a:r>
            <a:r>
              <a:rPr lang="en-US" sz="1800" b="1" i="1" dirty="0"/>
              <a:t>bipolar disorder</a:t>
            </a:r>
            <a:r>
              <a:rPr lang="en-US" sz="1800" dirty="0"/>
              <a:t>. By classifying the text messages by the conditions, they can be directed to the right specialists for appropriate care and treatment.</a:t>
            </a:r>
          </a:p>
          <a:p>
            <a:r>
              <a:rPr lang="en-US" sz="1800" dirty="0"/>
              <a:t>An accurate text classifier can help to improve patients' experience and productivity.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BE52921-898C-4569-9D8A-F1C5E0ABE8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Problem Statement</a:t>
            </a:r>
          </a:p>
        </p:txBody>
      </p:sp>
      <p:pic>
        <p:nvPicPr>
          <p:cNvPr id="7" name="Picture Placeholder 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/>
      </p:pic>
      <p:pic>
        <p:nvPicPr>
          <p:cNvPr id="9" name="Picture Placeholder 8" title="Decorative"/>
          <p:cNvPicPr>
            <a:picLocks noGrp="1" noChangeAspect="1"/>
          </p:cNvPicPr>
          <p:nvPr>
            <p:ph type="pic" sz="quarter" idx="12"/>
          </p:nvPr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299176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Placeholder 16" title="Decorative"/>
          <p:cNvPicPr>
            <a:picLocks noGrp="1" noChangeAspect="1"/>
          </p:cNvPicPr>
          <p:nvPr>
            <p:ph type="pic" sz="quarter" idx="10"/>
          </p:nvPr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734" r="31523"/>
          <a:stretch/>
        </p:blipFill>
        <p:spPr>
          <a:xfrm>
            <a:off x="0" y="3428990"/>
            <a:ext cx="4751614" cy="3429009"/>
          </a:xfrm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44A0257C-3D98-4E46-86D3-1B752C8374C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Data Collection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8DB1292A-975D-418D-86AF-8C3CD2A23AC3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5454611" y="556064"/>
            <a:ext cx="6440977" cy="2449548"/>
          </a:xfrm>
        </p:spPr>
        <p:txBody>
          <a:bodyPr>
            <a:noAutofit/>
          </a:bodyPr>
          <a:lstStyle/>
          <a:p>
            <a:r>
              <a:rPr lang="en-US" sz="2000" dirty="0">
                <a:solidFill>
                  <a:schemeClr val="tx2"/>
                </a:solidFill>
              </a:rPr>
              <a:t>The data used to build the text classifier were extracted from the </a:t>
            </a:r>
            <a:r>
              <a:rPr lang="en-US" sz="2000" b="1" i="1" dirty="0">
                <a:solidFill>
                  <a:schemeClr val="tx2"/>
                </a:solidFill>
              </a:rPr>
              <a:t>Reddit API</a:t>
            </a:r>
            <a:r>
              <a:rPr lang="en-US" sz="2000" dirty="0">
                <a:solidFill>
                  <a:schemeClr val="tx2"/>
                </a:solidFill>
              </a:rPr>
              <a:t>. Specifically, data were scrapped posts in 2 subreddits, namely:</a:t>
            </a:r>
          </a:p>
          <a:p>
            <a:r>
              <a:rPr lang="en-US" sz="2000" dirty="0">
                <a:solidFill>
                  <a:schemeClr val="tx2"/>
                </a:solidFill>
              </a:rPr>
              <a:t>1. </a:t>
            </a:r>
            <a:r>
              <a:rPr lang="en-US" sz="2000" dirty="0">
                <a:solidFill>
                  <a:schemeClr val="accent2">
                    <a:lumMod val="90000"/>
                    <a:lumOff val="10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r/depression</a:t>
            </a:r>
            <a:r>
              <a:rPr lang="en-US" sz="2000" dirty="0">
                <a:solidFill>
                  <a:schemeClr val="accent2">
                    <a:lumMod val="90000"/>
                    <a:lumOff val="10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2"/>
                </a:solidFill>
              </a:rPr>
              <a:t>and </a:t>
            </a:r>
          </a:p>
          <a:p>
            <a:r>
              <a:rPr lang="en-US" sz="2000" dirty="0">
                <a:solidFill>
                  <a:schemeClr val="tx2"/>
                </a:solidFill>
              </a:rPr>
              <a:t>2. </a:t>
            </a:r>
            <a:r>
              <a:rPr lang="en-US" sz="2000" dirty="0">
                <a:solidFill>
                  <a:schemeClr val="accent2">
                    <a:lumMod val="90000"/>
                    <a:lumOff val="10000"/>
                  </a:schemeClr>
                </a:solidFill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r/bipolar</a:t>
            </a:r>
            <a:endParaRPr lang="en-US" sz="2000" dirty="0">
              <a:solidFill>
                <a:schemeClr val="accent2">
                  <a:lumMod val="90000"/>
                  <a:lumOff val="10000"/>
                </a:schemeClr>
              </a:solidFill>
            </a:endParaRPr>
          </a:p>
          <a:p>
            <a:endParaRPr lang="en-US" sz="2000" dirty="0"/>
          </a:p>
          <a:p>
            <a:r>
              <a:rPr lang="en-US" sz="2000" dirty="0"/>
              <a:t>The </a:t>
            </a:r>
            <a:r>
              <a:rPr lang="en-US" sz="2000" b="1" i="1" dirty="0"/>
              <a:t>‘</a:t>
            </a:r>
            <a:r>
              <a:rPr lang="en-US" sz="2000" b="1" i="1" dirty="0" err="1"/>
              <a:t>selftext</a:t>
            </a:r>
            <a:r>
              <a:rPr lang="en-US" sz="2000" b="1" i="1" dirty="0"/>
              <a:t>’ </a:t>
            </a:r>
            <a:r>
              <a:rPr lang="en-US" sz="2000" dirty="0"/>
              <a:t>is used to build the text classification model.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EC7039A-0D1C-4770-91E6-53C15BF2BCB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b="46693"/>
          <a:stretch/>
        </p:blipFill>
        <p:spPr>
          <a:xfrm>
            <a:off x="6140133" y="3467007"/>
            <a:ext cx="4363357" cy="301241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64A74D1E-EFB8-40C1-9160-5987C98C1CF5}"/>
              </a:ext>
            </a:extLst>
          </p:cNvPr>
          <p:cNvSpPr txBox="1"/>
          <p:nvPr/>
        </p:nvSpPr>
        <p:spPr>
          <a:xfrm>
            <a:off x="5384805" y="3457675"/>
            <a:ext cx="55175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/>
              <a:t>title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A178FE5-2861-41E1-91C7-8391ECDF640F}"/>
              </a:ext>
            </a:extLst>
          </p:cNvPr>
          <p:cNvSpPr txBox="1"/>
          <p:nvPr/>
        </p:nvSpPr>
        <p:spPr>
          <a:xfrm>
            <a:off x="5071899" y="4832365"/>
            <a:ext cx="8646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dirty="0" err="1"/>
              <a:t>selftext</a:t>
            </a:r>
            <a:endParaRPr lang="en-SG" dirty="0"/>
          </a:p>
        </p:txBody>
      </p:sp>
      <p:sp>
        <p:nvSpPr>
          <p:cNvPr id="14" name="Left Brace 13">
            <a:extLst>
              <a:ext uri="{FF2B5EF4-FFF2-40B4-BE49-F238E27FC236}">
                <a16:creationId xmlns:a16="http://schemas.microsoft.com/office/drawing/2014/main" id="{D9720855-D4BB-4F2F-853D-C00B2FFDE234}"/>
              </a:ext>
            </a:extLst>
          </p:cNvPr>
          <p:cNvSpPr/>
          <p:nvPr/>
        </p:nvSpPr>
        <p:spPr>
          <a:xfrm>
            <a:off x="6032309" y="3467007"/>
            <a:ext cx="72000" cy="3600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5" name="Left Brace 14">
            <a:extLst>
              <a:ext uri="{FF2B5EF4-FFF2-40B4-BE49-F238E27FC236}">
                <a16:creationId xmlns:a16="http://schemas.microsoft.com/office/drawing/2014/main" id="{A4BDE453-9ED8-42BC-B75B-2D16DFF3A108}"/>
              </a:ext>
            </a:extLst>
          </p:cNvPr>
          <p:cNvSpPr/>
          <p:nvPr/>
        </p:nvSpPr>
        <p:spPr>
          <a:xfrm>
            <a:off x="6048229" y="3974251"/>
            <a:ext cx="72000" cy="2196000"/>
          </a:xfrm>
          <a:prstGeom prst="leftBrac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</p:spTree>
    <p:extLst>
      <p:ext uri="{BB962C8B-B14F-4D97-AF65-F5344CB8AC3E}">
        <p14:creationId xmlns:p14="http://schemas.microsoft.com/office/powerpoint/2010/main" val="26879582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87FCC6D1-213C-4A86-A2D0-742E15438C09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7063326" y="1074809"/>
            <a:ext cx="4632645" cy="3770146"/>
          </a:xfrm>
        </p:spPr>
        <p:txBody>
          <a:bodyPr anchor="t">
            <a:normAutofit/>
          </a:bodyPr>
          <a:lstStyle/>
          <a:p>
            <a:r>
              <a:rPr lang="en-US" sz="2000" dirty="0"/>
              <a:t>Data were cleaned to:</a:t>
            </a:r>
          </a:p>
          <a:p>
            <a:endParaRPr lang="en-US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Remove duplicates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2000" dirty="0"/>
              <a:t>Remove posts without text (e.g. posts with only image or video)</a:t>
            </a:r>
          </a:p>
          <a:p>
            <a:endParaRPr lang="en-US" sz="2000" dirty="0"/>
          </a:p>
          <a:p>
            <a:r>
              <a:rPr lang="en-US" sz="2000" dirty="0"/>
              <a:t>After cleaning, the dataset contains:</a:t>
            </a:r>
          </a:p>
          <a:p>
            <a:endParaRPr lang="en-US" sz="2000" dirty="0"/>
          </a:p>
          <a:p>
            <a:r>
              <a:rPr lang="en-US" sz="2000" dirty="0"/>
              <a:t> </a:t>
            </a:r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6DBE169-BA91-4B17-9AF2-4BAD528BEE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4000" dirty="0"/>
              <a:t>Data Cleaning</a:t>
            </a:r>
          </a:p>
        </p:txBody>
      </p:sp>
      <p:pic>
        <p:nvPicPr>
          <p:cNvPr id="41" name="Picture Placeholder 40" title="Decorative"/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 l="-13860" t="-15649" r="-14314" b="-12525"/>
          <a:stretch/>
        </p:blipFill>
        <p:spPr>
          <a:xfrm>
            <a:off x="6365449" y="1014167"/>
            <a:ext cx="697877" cy="697877"/>
          </a:xfrm>
          <a:prstGeom prst="rect">
            <a:avLst/>
          </a:prstGeom>
        </p:spPr>
      </p:pic>
      <p:graphicFrame>
        <p:nvGraphicFramePr>
          <p:cNvPr id="24" name="Table 24">
            <a:extLst>
              <a:ext uri="{FF2B5EF4-FFF2-40B4-BE49-F238E27FC236}">
                <a16:creationId xmlns:a16="http://schemas.microsoft.com/office/drawing/2014/main" id="{7C07D9BA-2F1D-4834-B9F5-348675F8F5C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31846363"/>
              </p:ext>
            </p:extLst>
          </p:nvPr>
        </p:nvGraphicFramePr>
        <p:xfrm>
          <a:off x="7114193" y="3906557"/>
          <a:ext cx="4254392" cy="1188720"/>
        </p:xfrm>
        <a:graphic>
          <a:graphicData uri="http://schemas.openxmlformats.org/drawingml/2006/table">
            <a:tbl>
              <a:tblPr firstRow="1" bandRow="1">
                <a:tableStyleId>{72833802-FEF1-4C79-8D5D-14CF1EAF98D9}</a:tableStyleId>
              </a:tblPr>
              <a:tblGrid>
                <a:gridCol w="2265455">
                  <a:extLst>
                    <a:ext uri="{9D8B030D-6E8A-4147-A177-3AD203B41FA5}">
                      <a16:colId xmlns:a16="http://schemas.microsoft.com/office/drawing/2014/main" val="1099815637"/>
                    </a:ext>
                  </a:extLst>
                </a:gridCol>
                <a:gridCol w="1988937">
                  <a:extLst>
                    <a:ext uri="{9D8B030D-6E8A-4147-A177-3AD203B41FA5}">
                      <a16:colId xmlns:a16="http://schemas.microsoft.com/office/drawing/2014/main" val="348912030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sz="2000" dirty="0"/>
                        <a:t>Subreddit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000" dirty="0"/>
                        <a:t>Number of posts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94297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2000" b="1" dirty="0"/>
                        <a:t>Depression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000" dirty="0"/>
                        <a:t>976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2332252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sz="2000" b="1" dirty="0"/>
                        <a:t>Bipolar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sz="2000" dirty="0"/>
                        <a:t>856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09620995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010869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>
            <a:extLst>
              <a:ext uri="{FF2B5EF4-FFF2-40B4-BE49-F238E27FC236}">
                <a16:creationId xmlns:a16="http://schemas.microsoft.com/office/drawing/2014/main" id="{6B58A99D-A5DD-491E-985A-816DED8F0E9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" y="1666875"/>
            <a:ext cx="6096000" cy="3302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7C8E8BFF-42BA-4D83-8CD1-5304DA1F8E8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1666875"/>
            <a:ext cx="6096000" cy="3302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224660" y="604273"/>
            <a:ext cx="7978227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Initial EDA: Word Cloud </a:t>
            </a:r>
          </a:p>
        </p:txBody>
      </p:sp>
      <p:sp>
        <p:nvSpPr>
          <p:cNvPr id="6" name="Text Placeholder 6">
            <a:extLst>
              <a:ext uri="{FF2B5EF4-FFF2-40B4-BE49-F238E27FC236}">
                <a16:creationId xmlns:a16="http://schemas.microsoft.com/office/drawing/2014/main" id="{8723BC66-9004-4EAC-8862-417399E0C932}"/>
              </a:ext>
            </a:extLst>
          </p:cNvPr>
          <p:cNvSpPr txBox="1">
            <a:spLocks/>
          </p:cNvSpPr>
          <p:nvPr/>
        </p:nvSpPr>
        <p:spPr>
          <a:xfrm>
            <a:off x="224660" y="5191126"/>
            <a:ext cx="11467625" cy="731502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u="sng" dirty="0"/>
              <a:t>Observations:</a:t>
            </a:r>
          </a:p>
          <a:p>
            <a:r>
              <a:rPr lang="en-US" sz="1800" dirty="0"/>
              <a:t>Similar words – expected as there are some similarities to the conditions</a:t>
            </a:r>
          </a:p>
        </p:txBody>
      </p:sp>
    </p:spTree>
    <p:extLst>
      <p:ext uri="{BB962C8B-B14F-4D97-AF65-F5344CB8AC3E}">
        <p14:creationId xmlns:p14="http://schemas.microsoft.com/office/powerpoint/2010/main" val="26625686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1">
            <a:extLst>
              <a:ext uri="{FF2B5EF4-FFF2-40B4-BE49-F238E27FC236}">
                <a16:creationId xmlns:a16="http://schemas.microsoft.com/office/drawing/2014/main" id="{14140242-7514-49E1-9550-D21EFBEF9D6A}"/>
              </a:ext>
            </a:extLst>
          </p:cNvPr>
          <p:cNvSpPr txBox="1">
            <a:spLocks/>
          </p:cNvSpPr>
          <p:nvPr/>
        </p:nvSpPr>
        <p:spPr>
          <a:xfrm>
            <a:off x="129126" y="162786"/>
            <a:ext cx="11553358" cy="1062602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i="0" kern="1200" spc="-150">
                <a:solidFill>
                  <a:schemeClr val="tx2"/>
                </a:solidFill>
                <a:latin typeface="+mj-lt"/>
                <a:ea typeface="+mj-ea"/>
                <a:cs typeface="Gill Sans" panose="020B0502020104020203" pitchFamily="34" charset="-79"/>
              </a:defRPr>
            </a:lvl1pPr>
          </a:lstStyle>
          <a:p>
            <a:r>
              <a:rPr lang="en-US" sz="4000" dirty="0"/>
              <a:t>Preprocessing/ EDA: Frequently Occurring Words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6E6C7C57-305D-4805-A4DD-1DC018C94061}"/>
              </a:ext>
            </a:extLst>
          </p:cNvPr>
          <p:cNvSpPr txBox="1">
            <a:spLocks/>
          </p:cNvSpPr>
          <p:nvPr/>
        </p:nvSpPr>
        <p:spPr>
          <a:xfrm>
            <a:off x="207010" y="790271"/>
            <a:ext cx="11021967" cy="1373966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800" u="sng" dirty="0"/>
              <a:t>Preprocessing</a:t>
            </a:r>
            <a:r>
              <a:rPr lang="en-US" sz="1800" dirty="0"/>
              <a:t>: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Use regular expressions to remove non-word characters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Convert words to lower case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Use NLTK to remove stop words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Remove words related to the subreddits such as 'depression' and 'bipolar' to prevent target leakage</a:t>
            </a:r>
          </a:p>
        </p:txBody>
      </p:sp>
      <p:sp>
        <p:nvSpPr>
          <p:cNvPr id="22" name="Text Placeholder 6">
            <a:extLst>
              <a:ext uri="{FF2B5EF4-FFF2-40B4-BE49-F238E27FC236}">
                <a16:creationId xmlns:a16="http://schemas.microsoft.com/office/drawing/2014/main" id="{4C2A8A15-374A-4BA2-B4E0-D828B3264E34}"/>
              </a:ext>
            </a:extLst>
          </p:cNvPr>
          <p:cNvSpPr txBox="1">
            <a:spLocks/>
          </p:cNvSpPr>
          <p:nvPr/>
        </p:nvSpPr>
        <p:spPr>
          <a:xfrm>
            <a:off x="207010" y="5992273"/>
            <a:ext cx="9582942" cy="702941"/>
          </a:xfrm>
          <a:prstGeom prst="rect">
            <a:avLst/>
          </a:prstGeom>
        </p:spPr>
        <p:txBody>
          <a:bodyPr anchor="t">
            <a:no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sz="1800" u="sng" dirty="0"/>
              <a:t>Further preprocessing</a:t>
            </a:r>
            <a:r>
              <a:rPr lang="en-US" sz="1800" dirty="0"/>
              <a:t>:</a:t>
            </a:r>
          </a:p>
          <a:p>
            <a:r>
              <a:rPr lang="en-US" sz="1800" dirty="0"/>
              <a:t>Remove similar words frequently occurring in both subreddits to improve model accuracy</a:t>
            </a:r>
          </a:p>
        </p:txBody>
      </p:sp>
      <p:pic>
        <p:nvPicPr>
          <p:cNvPr id="2054" name="Picture 6">
            <a:extLst>
              <a:ext uri="{FF2B5EF4-FFF2-40B4-BE49-F238E27FC236}">
                <a16:creationId xmlns:a16="http://schemas.microsoft.com/office/drawing/2014/main" id="{6DDB77A7-D5A5-492A-BE60-34F77DE49A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4282" y="2164237"/>
            <a:ext cx="5586566" cy="371569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6" name="Picture 8">
            <a:extLst>
              <a:ext uri="{FF2B5EF4-FFF2-40B4-BE49-F238E27FC236}">
                <a16:creationId xmlns:a16="http://schemas.microsoft.com/office/drawing/2014/main" id="{DBA7BFE7-12D5-4B1C-9EA8-EE4508734C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16241" y="2164237"/>
            <a:ext cx="5592579" cy="371969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450823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FAE8AA2-5661-4038-9721-C3F3CAB5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318220"/>
            <a:ext cx="4302223" cy="1025525"/>
          </a:xfrm>
        </p:spPr>
        <p:txBody>
          <a:bodyPr/>
          <a:lstStyle/>
          <a:p>
            <a:r>
              <a:rPr lang="en-SG" sz="4000" dirty="0"/>
              <a:t>Modelling &amp; </a:t>
            </a:r>
            <a:br>
              <a:rPr lang="en-SG" sz="4000" dirty="0"/>
            </a:br>
            <a:r>
              <a:rPr lang="en-SG" sz="4000" dirty="0"/>
              <a:t>Model Evaluation</a:t>
            </a:r>
          </a:p>
        </p:txBody>
      </p:sp>
      <p:graphicFrame>
        <p:nvGraphicFramePr>
          <p:cNvPr id="9" name="Table 9">
            <a:extLst>
              <a:ext uri="{FF2B5EF4-FFF2-40B4-BE49-F238E27FC236}">
                <a16:creationId xmlns:a16="http://schemas.microsoft.com/office/drawing/2014/main" id="{E960DD78-57C8-4FAA-8B9A-5823D3E0E44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57465574"/>
              </p:ext>
            </p:extLst>
          </p:nvPr>
        </p:nvGraphicFramePr>
        <p:xfrm>
          <a:off x="379369" y="3626016"/>
          <a:ext cx="11592000" cy="286512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64000">
                  <a:extLst>
                    <a:ext uri="{9D8B030D-6E8A-4147-A177-3AD203B41FA5}">
                      <a16:colId xmlns:a16="http://schemas.microsoft.com/office/drawing/2014/main" val="327374584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60646895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35082752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685480858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2174382866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88036000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2355425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Train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Test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Sensitivity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Specificity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F1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07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CountVectorizer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0.7383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367214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0.8230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645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 err="1"/>
                        <a:t>MultinomialNB</a:t>
                      </a:r>
                      <a:r>
                        <a:rPr lang="en-SG" b="0" dirty="0"/>
                        <a:t> with </a:t>
                      </a:r>
                      <a:r>
                        <a:rPr lang="en-SG" b="0" dirty="0" err="1"/>
                        <a:t>CountVectorizer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0.7889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0.7850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0.8187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690008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Multinomial NB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0.8144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0.8525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0.8303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711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CountVectorizer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0.7620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0.7729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0.8361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0.7009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0.7612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0.7969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528081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0.7430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0.8388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648222"/>
                  </a:ext>
                </a:extLst>
              </a:tr>
            </a:tbl>
          </a:graphicData>
        </a:graphic>
      </p:graphicFrame>
      <p:sp>
        <p:nvSpPr>
          <p:cNvPr id="11" name="Text Placeholder 6">
            <a:extLst>
              <a:ext uri="{FF2B5EF4-FFF2-40B4-BE49-F238E27FC236}">
                <a16:creationId xmlns:a16="http://schemas.microsoft.com/office/drawing/2014/main" id="{B2471D29-4817-4B6D-BCAB-E9CA0C17A2AF}"/>
              </a:ext>
            </a:extLst>
          </p:cNvPr>
          <p:cNvSpPr txBox="1">
            <a:spLocks/>
          </p:cNvSpPr>
          <p:nvPr/>
        </p:nvSpPr>
        <p:spPr>
          <a:xfrm>
            <a:off x="374790" y="2189258"/>
            <a:ext cx="11437841" cy="1563592"/>
          </a:xfrm>
          <a:prstGeom prst="rect">
            <a:avLst/>
          </a:prstGeom>
        </p:spPr>
        <p:txBody>
          <a:bodyPr anchor="t">
            <a:normAutofit lnSpcReduction="1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800" u="sng" dirty="0"/>
              <a:t>Baseline Accuracy</a:t>
            </a:r>
            <a:endParaRPr lang="en-US" sz="1800" dirty="0"/>
          </a:p>
          <a:p>
            <a:pPr>
              <a:spcBef>
                <a:spcPts val="0"/>
              </a:spcBef>
            </a:pPr>
            <a:r>
              <a:rPr lang="en-US" sz="1800" dirty="0"/>
              <a:t>Depression (Class 1) : </a:t>
            </a:r>
            <a:r>
              <a:rPr lang="en-SG" sz="1800" dirty="0"/>
              <a:t>0.5328</a:t>
            </a:r>
            <a:r>
              <a:rPr lang="en-US" dirty="0"/>
              <a:t> 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Bipolar (Class 0)        : 0.4672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dirty="0"/>
          </a:p>
          <a:p>
            <a:pPr marL="0" indent="0">
              <a:spcBef>
                <a:spcPts val="0"/>
              </a:spcBef>
              <a:buNone/>
            </a:pPr>
            <a:r>
              <a:rPr lang="en-US" sz="1800" dirty="0"/>
              <a:t>Among the various classification models, those with features extracted by </a:t>
            </a:r>
            <a:r>
              <a:rPr lang="en-US" sz="1800" dirty="0" err="1"/>
              <a:t>TfidfVectorizer</a:t>
            </a:r>
            <a:r>
              <a:rPr lang="en-US" sz="1800" dirty="0"/>
              <a:t> perform slighter better in terms of Test accuracy and F1 score. </a:t>
            </a:r>
          </a:p>
        </p:txBody>
      </p:sp>
      <p:sp>
        <p:nvSpPr>
          <p:cNvPr id="15" name="Arrow: Right 14">
            <a:extLst>
              <a:ext uri="{FF2B5EF4-FFF2-40B4-BE49-F238E27FC236}">
                <a16:creationId xmlns:a16="http://schemas.microsoft.com/office/drawing/2014/main" id="{DEEF43B6-61EF-43DC-8A54-F2C1C7442129}"/>
              </a:ext>
            </a:extLst>
          </p:cNvPr>
          <p:cNvSpPr/>
          <p:nvPr/>
        </p:nvSpPr>
        <p:spPr>
          <a:xfrm>
            <a:off x="153414" y="4697385"/>
            <a:ext cx="268448" cy="239087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7" name="Arrow: Right 16">
            <a:extLst>
              <a:ext uri="{FF2B5EF4-FFF2-40B4-BE49-F238E27FC236}">
                <a16:creationId xmlns:a16="http://schemas.microsoft.com/office/drawing/2014/main" id="{DB2A30AB-F1C9-4EE3-AD56-39929111ABD8}"/>
              </a:ext>
            </a:extLst>
          </p:cNvPr>
          <p:cNvSpPr/>
          <p:nvPr/>
        </p:nvSpPr>
        <p:spPr>
          <a:xfrm>
            <a:off x="153414" y="5420237"/>
            <a:ext cx="268448" cy="239087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19" name="Arrow: Right 18">
            <a:extLst>
              <a:ext uri="{FF2B5EF4-FFF2-40B4-BE49-F238E27FC236}">
                <a16:creationId xmlns:a16="http://schemas.microsoft.com/office/drawing/2014/main" id="{B4A08777-1CE0-45A0-BE96-49DED5D35577}"/>
              </a:ext>
            </a:extLst>
          </p:cNvPr>
          <p:cNvSpPr/>
          <p:nvPr/>
        </p:nvSpPr>
        <p:spPr>
          <a:xfrm>
            <a:off x="153414" y="6156234"/>
            <a:ext cx="268448" cy="239087"/>
          </a:xfrm>
          <a:prstGeom prst="rightArrow">
            <a:avLst/>
          </a:prstGeom>
          <a:solidFill>
            <a:schemeClr val="accent1"/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SG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CF512C5-9D3A-41CF-BA76-BEB2578CC129}"/>
              </a:ext>
            </a:extLst>
          </p:cNvPr>
          <p:cNvSpPr txBox="1"/>
          <p:nvPr/>
        </p:nvSpPr>
        <p:spPr>
          <a:xfrm>
            <a:off x="6669811" y="6478444"/>
            <a:ext cx="54296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SG" sz="1600" i="1" dirty="0"/>
              <a:t>*Pipeline &amp; </a:t>
            </a:r>
            <a:r>
              <a:rPr lang="en-SG" sz="1600" i="1" dirty="0" err="1"/>
              <a:t>GridSearch</a:t>
            </a:r>
            <a:r>
              <a:rPr lang="en-SG" sz="1600" i="1" dirty="0"/>
              <a:t> were applied for hyperparameter tuning</a:t>
            </a:r>
          </a:p>
        </p:txBody>
      </p:sp>
    </p:spTree>
    <p:extLst>
      <p:ext uri="{BB962C8B-B14F-4D97-AF65-F5344CB8AC3E}">
        <p14:creationId xmlns:p14="http://schemas.microsoft.com/office/powerpoint/2010/main" val="265028945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>
            <a:extLst>
              <a:ext uri="{FF2B5EF4-FFF2-40B4-BE49-F238E27FC236}">
                <a16:creationId xmlns:a16="http://schemas.microsoft.com/office/drawing/2014/main" id="{DFAE8AA2-5661-4038-9721-C3F3CAB52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5100" y="318220"/>
            <a:ext cx="4302223" cy="1025525"/>
          </a:xfrm>
        </p:spPr>
        <p:txBody>
          <a:bodyPr/>
          <a:lstStyle/>
          <a:p>
            <a:r>
              <a:rPr lang="en-SG" sz="4000" dirty="0"/>
              <a:t>Modelling &amp; </a:t>
            </a:r>
            <a:br>
              <a:rPr lang="en-SG" sz="4000" dirty="0"/>
            </a:br>
            <a:r>
              <a:rPr lang="en-SG" sz="4000" dirty="0"/>
              <a:t>Model Evaluation</a:t>
            </a:r>
          </a:p>
        </p:txBody>
      </p:sp>
      <p:sp>
        <p:nvSpPr>
          <p:cNvPr id="2" name="Text Placeholder 6">
            <a:extLst>
              <a:ext uri="{FF2B5EF4-FFF2-40B4-BE49-F238E27FC236}">
                <a16:creationId xmlns:a16="http://schemas.microsoft.com/office/drawing/2014/main" id="{FC67C077-92AF-4248-80AA-8ED7D0D9B281}"/>
              </a:ext>
            </a:extLst>
          </p:cNvPr>
          <p:cNvSpPr txBox="1">
            <a:spLocks/>
          </p:cNvSpPr>
          <p:nvPr/>
        </p:nvSpPr>
        <p:spPr>
          <a:xfrm>
            <a:off x="374790" y="4160669"/>
            <a:ext cx="11021967" cy="2315631"/>
          </a:xfrm>
          <a:prstGeom prst="rect">
            <a:avLst/>
          </a:prstGeom>
        </p:spPr>
        <p:txBody>
          <a:bodyPr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0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b="0" i="0" kern="1200">
                <a:solidFill>
                  <a:schemeClr val="tx2"/>
                </a:solidFill>
                <a:latin typeface="+mn-lt"/>
                <a:ea typeface="+mn-ea"/>
                <a:cs typeface="Arial" panose="020B0604020202020204" pitchFamily="34" charset="0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spcBef>
                <a:spcPts val="0"/>
              </a:spcBef>
              <a:buNone/>
            </a:pPr>
            <a:r>
              <a:rPr lang="en-US" sz="1800" b="1" u="sng" dirty="0"/>
              <a:t>Support Vector Machine with </a:t>
            </a:r>
            <a:r>
              <a:rPr lang="en-US" sz="1800" b="1" u="sng" dirty="0" err="1"/>
              <a:t>TfidfVectorizer</a:t>
            </a:r>
            <a:r>
              <a:rPr lang="en-US" sz="1800" u="sng" dirty="0"/>
              <a:t> &amp; </a:t>
            </a:r>
            <a:r>
              <a:rPr lang="en-US" sz="1800" b="1" u="sng" dirty="0"/>
              <a:t>Multinomial NB with </a:t>
            </a:r>
            <a:r>
              <a:rPr lang="en-US" sz="1800" b="1" u="sng" dirty="0" err="1"/>
              <a:t>TfidfVectorizer</a:t>
            </a:r>
            <a:endParaRPr lang="en-US" sz="1800" b="1" dirty="0"/>
          </a:p>
          <a:p>
            <a:pPr>
              <a:spcBef>
                <a:spcPts val="0"/>
              </a:spcBef>
            </a:pPr>
            <a:r>
              <a:rPr lang="en-SG" sz="1800" dirty="0"/>
              <a:t>High accuracy and F1 score</a:t>
            </a:r>
          </a:p>
          <a:p>
            <a:pPr>
              <a:spcBef>
                <a:spcPts val="0"/>
              </a:spcBef>
            </a:pPr>
            <a:r>
              <a:rPr lang="en-US" sz="1800" dirty="0"/>
              <a:t>High sensitivity, </a:t>
            </a:r>
            <a:r>
              <a:rPr lang="en-US" sz="1800" i="1" dirty="0"/>
              <a:t>i.e. </a:t>
            </a:r>
            <a:r>
              <a:rPr lang="en-US" sz="1800" i="1" dirty="0">
                <a:sym typeface="Wingdings" panose="05000000000000000000" pitchFamily="2" charset="2"/>
              </a:rPr>
              <a:t>perform well predicting positive class (depression)</a:t>
            </a:r>
            <a:endParaRPr lang="en-US" sz="1800" i="1" dirty="0"/>
          </a:p>
          <a:p>
            <a:pPr>
              <a:spcBef>
                <a:spcPts val="0"/>
              </a:spcBef>
            </a:pPr>
            <a:r>
              <a:rPr lang="en-US" sz="1800" dirty="0"/>
              <a:t>Low specificity, </a:t>
            </a:r>
            <a:r>
              <a:rPr lang="en-US" sz="1800" i="1" dirty="0"/>
              <a:t>i.e. </a:t>
            </a:r>
            <a:r>
              <a:rPr lang="en-US" sz="1800" i="1" dirty="0">
                <a:sym typeface="Wingdings" panose="05000000000000000000" pitchFamily="2" charset="2"/>
              </a:rPr>
              <a:t>perform poorer in predicting negative class (bipolar)</a:t>
            </a:r>
          </a:p>
          <a:p>
            <a:pPr marL="0" indent="0">
              <a:spcBef>
                <a:spcPts val="0"/>
              </a:spcBef>
              <a:buNone/>
            </a:pPr>
            <a:endParaRPr lang="en-US" sz="1800" i="1" dirty="0"/>
          </a:p>
        </p:txBody>
      </p:sp>
      <p:graphicFrame>
        <p:nvGraphicFramePr>
          <p:cNvPr id="3" name="Table 9">
            <a:extLst>
              <a:ext uri="{FF2B5EF4-FFF2-40B4-BE49-F238E27FC236}">
                <a16:creationId xmlns:a16="http://schemas.microsoft.com/office/drawing/2014/main" id="{341903B9-68FB-4E78-A063-D59EBA8B3B1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60571997"/>
              </p:ext>
            </p:extLst>
          </p:nvPr>
        </p:nvGraphicFramePr>
        <p:xfrm>
          <a:off x="379369" y="2216316"/>
          <a:ext cx="11592000" cy="1752600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4464000">
                  <a:extLst>
                    <a:ext uri="{9D8B030D-6E8A-4147-A177-3AD203B41FA5}">
                      <a16:colId xmlns:a16="http://schemas.microsoft.com/office/drawing/2014/main" val="327374584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60646895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035082752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685480858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2174382866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1880360001"/>
                    </a:ext>
                  </a:extLst>
                </a:gridCol>
                <a:gridCol w="1188000">
                  <a:extLst>
                    <a:ext uri="{9D8B030D-6E8A-4147-A177-3AD203B41FA5}">
                      <a16:colId xmlns:a16="http://schemas.microsoft.com/office/drawing/2014/main" val="323554259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SG" dirty="0"/>
                        <a:t>Model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Train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Test Accuracy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Sensitivity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Specificity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Precision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F1 Score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1120769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Logistic Regression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0.8197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0.8264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0.8230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1264518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Multinomial NB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0.7926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0.8144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0.8525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FF0000"/>
                          </a:solidFill>
                        </a:rPr>
                        <a:t>0.7710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0.8093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0.8303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1371189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SG" b="0" dirty="0"/>
                        <a:t>Support Vector Machine with </a:t>
                      </a:r>
                      <a:r>
                        <a:rPr lang="en-SG" b="0" dirty="0" err="1"/>
                        <a:t>TfidfVectorizer</a:t>
                      </a:r>
                      <a:endParaRPr lang="en-SG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0.8027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0.8188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0000FF"/>
                          </a:solidFill>
                        </a:rPr>
                        <a:t>0.8852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b="1" dirty="0">
                          <a:solidFill>
                            <a:srgbClr val="FF0000"/>
                          </a:solidFill>
                        </a:rPr>
                        <a:t>0.7430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SG" dirty="0"/>
                        <a:t>0.7970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algn="ctr" defTabSz="914400" rtl="0" eaLnBrk="1" latinLnBrk="0" hangingPunct="1"/>
                      <a:r>
                        <a:rPr lang="en-SG" sz="1800" kern="1200" dirty="0">
                          <a:solidFill>
                            <a:schemeClr val="dk1"/>
                          </a:solidFill>
                          <a:latin typeface="+mn-lt"/>
                          <a:ea typeface="+mn-ea"/>
                          <a:cs typeface="+mn-cs"/>
                        </a:rPr>
                        <a:t>0.8388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76482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437585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6">
      <a:dk1>
        <a:srgbClr val="3F3F3F"/>
      </a:dk1>
      <a:lt1>
        <a:srgbClr val="FFFFFF"/>
      </a:lt1>
      <a:dk2>
        <a:srgbClr val="000000"/>
      </a:dk2>
      <a:lt2>
        <a:srgbClr val="A5A5A5"/>
      </a:lt2>
      <a:accent1>
        <a:srgbClr val="954F72"/>
      </a:accent1>
      <a:accent2>
        <a:srgbClr val="0F3955"/>
      </a:accent2>
      <a:accent3>
        <a:srgbClr val="BBC3CD"/>
      </a:accent3>
      <a:accent4>
        <a:srgbClr val="484848"/>
      </a:accent4>
      <a:accent5>
        <a:srgbClr val="1F1F26"/>
      </a:accent5>
      <a:accent6>
        <a:srgbClr val="F2CAA2"/>
      </a:accent6>
      <a:hlink>
        <a:srgbClr val="00194C"/>
      </a:hlink>
      <a:folHlink>
        <a:srgbClr val="954F72"/>
      </a:folHlink>
    </a:clrScheme>
    <a:fontScheme name="MSFT template">
      <a:majorFont>
        <a:latin typeface="Corbel"/>
        <a:ea typeface=""/>
        <a:cs typeface=""/>
      </a:majorFont>
      <a:minorFont>
        <a:latin typeface="Calibri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LICK TO ADD TITLE" id="{634D9E51-4949-4732-B929-C29E3E42414E}" vid="{5842DBD6-7D6C-4C1A-8AA9-69FB39037E7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Classic bold sophisticated presentation</Template>
  <TotalTime>397</TotalTime>
  <Words>865</Words>
  <Application>Microsoft Office PowerPoint</Application>
  <PresentationFormat>Widescreen</PresentationFormat>
  <Paragraphs>189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1" baseType="lpstr">
      <vt:lpstr>Arial</vt:lpstr>
      <vt:lpstr>Calibri</vt:lpstr>
      <vt:lpstr>Calibri Light</vt:lpstr>
      <vt:lpstr>Constantia</vt:lpstr>
      <vt:lpstr>Corbel</vt:lpstr>
      <vt:lpstr>Helvetica Light</vt:lpstr>
      <vt:lpstr>Raleway</vt:lpstr>
      <vt:lpstr>Office Theme</vt:lpstr>
      <vt:lpstr>TEXT CLASSIFIER FOR MENTAL HEALTH  PATIENT SUPPORT</vt:lpstr>
      <vt:lpstr>Agenda </vt:lpstr>
      <vt:lpstr>Problem Statement</vt:lpstr>
      <vt:lpstr>Data Collection</vt:lpstr>
      <vt:lpstr>Data Cleaning</vt:lpstr>
      <vt:lpstr>PowerPoint Presentation</vt:lpstr>
      <vt:lpstr>PowerPoint Presentation</vt:lpstr>
      <vt:lpstr>Modelling &amp;  Model Evaluation</vt:lpstr>
      <vt:lpstr>Modelling &amp;  Model Evaluation</vt:lpstr>
      <vt:lpstr>Modelling &amp;  Model Evaluation</vt:lpstr>
      <vt:lpstr>PowerPoint Presentation</vt:lpstr>
      <vt:lpstr>PowerPoint Presentation</vt:lpstr>
      <vt:lpstr>Conclusion &amp; Recommendations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TEXT CLASSIFIER FOR MENTAL HEALTH  PATIENT SUPPORT</dc:title>
  <dc:creator>Leung Sau Yee</dc:creator>
  <cp:lastModifiedBy>Leung Sau Yee</cp:lastModifiedBy>
  <cp:revision>32</cp:revision>
  <dcterms:created xsi:type="dcterms:W3CDTF">2020-09-07T06:57:55Z</dcterms:created>
  <dcterms:modified xsi:type="dcterms:W3CDTF">2020-09-10T05:50:06Z</dcterms:modified>
</cp:coreProperties>
</file>